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handoutMasterIdLst>
    <p:handoutMasterId r:id="rId18"/>
  </p:handoutMasterIdLst>
  <p:sldIdLst>
    <p:sldId id="263" r:id="rId2"/>
    <p:sldId id="267" r:id="rId3"/>
    <p:sldId id="268" r:id="rId4"/>
    <p:sldId id="269" r:id="rId5"/>
    <p:sldId id="273" r:id="rId6"/>
    <p:sldId id="274" r:id="rId7"/>
    <p:sldId id="257" r:id="rId8"/>
    <p:sldId id="275" r:id="rId9"/>
    <p:sldId id="259" r:id="rId10"/>
    <p:sldId id="276" r:id="rId11"/>
    <p:sldId id="277" r:id="rId12"/>
    <p:sldId id="260" r:id="rId13"/>
    <p:sldId id="278" r:id="rId14"/>
    <p:sldId id="279" r:id="rId15"/>
    <p:sldId id="280"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17"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a:srgbClr val="4788E6"/>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74" d="100"/>
          <a:sy n="74" d="100"/>
        </p:scale>
        <p:origin x="90" y="510"/>
      </p:cViewPr>
      <p:guideLst>
        <p:guide orient="horz" pos="2160"/>
        <p:guide pos="3817"/>
      </p:guideLst>
    </p:cSldViewPr>
  </p:slid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81" d="100"/>
          <a:sy n="81" d="100"/>
        </p:scale>
        <p:origin x="3894"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B8DF97D2-D6CF-4F17-851C-294DD72781C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0DDCF131-C696-4DB1-BF11-6200DFABE0A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150DF8F-71B7-4315-A94A-1D813D045501}" type="datetimeFigureOut">
              <a:rPr lang="zh-CN" altLang="en-US" smtClean="0"/>
              <a:t>2018/8/1</a:t>
            </a:fld>
            <a:endParaRPr lang="zh-CN" altLang="en-US"/>
          </a:p>
        </p:txBody>
      </p:sp>
      <p:sp>
        <p:nvSpPr>
          <p:cNvPr id="4" name="页脚占位符 3">
            <a:extLst>
              <a:ext uri="{FF2B5EF4-FFF2-40B4-BE49-F238E27FC236}">
                <a16:creationId xmlns:a16="http://schemas.microsoft.com/office/drawing/2014/main" id="{5DEF4DA1-72E6-4368-BB0B-06062086108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35BEDB66-5A99-47EA-B6D5-478C6FE96E5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24160A-90F9-4CDE-8DA0-FA6AB77CC4DA}" type="slidenum">
              <a:rPr lang="zh-CN" altLang="en-US" smtClean="0"/>
              <a:t>‹#›</a:t>
            </a:fld>
            <a:endParaRPr lang="zh-CN" altLang="en-US"/>
          </a:p>
        </p:txBody>
      </p:sp>
    </p:spTree>
    <p:extLst>
      <p:ext uri="{BB962C8B-B14F-4D97-AF65-F5344CB8AC3E}">
        <p14:creationId xmlns:p14="http://schemas.microsoft.com/office/powerpoint/2010/main" val="3422478154"/>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2.jpeg>
</file>

<file path=ppt/media/image3.png>
</file>

<file path=ppt/media/image5.png>
</file>

<file path=ppt/media/image6.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4A645D-7E65-49BE-A8DB-301960D1090F}" type="datetimeFigureOut">
              <a:rPr lang="zh-CN" altLang="en-US" smtClean="0"/>
              <a:t>2018/8/1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9FDB50-8C28-4E34-9EB4-729B899BC709}" type="slidenum">
              <a:rPr lang="zh-CN" altLang="en-US" smtClean="0"/>
              <a:t>‹#›</a:t>
            </a:fld>
            <a:endParaRPr lang="zh-CN" altLang="en-US"/>
          </a:p>
        </p:txBody>
      </p:sp>
    </p:spTree>
    <p:extLst>
      <p:ext uri="{BB962C8B-B14F-4D97-AF65-F5344CB8AC3E}">
        <p14:creationId xmlns:p14="http://schemas.microsoft.com/office/powerpoint/2010/main" val="29576075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B3A3D5-B531-4385-9594-320DFC87AF7B}" type="slidenum">
              <a:rPr lang="zh-CN" altLang="en-US" smtClean="0"/>
              <a:t>5</a:t>
            </a:fld>
            <a:endParaRPr lang="zh-CN" altLang="en-US"/>
          </a:p>
        </p:txBody>
      </p:sp>
    </p:spTree>
    <p:extLst>
      <p:ext uri="{BB962C8B-B14F-4D97-AF65-F5344CB8AC3E}">
        <p14:creationId xmlns:p14="http://schemas.microsoft.com/office/powerpoint/2010/main" val="10660042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B3A3D5-B531-4385-9594-320DFC87AF7B}" type="slidenum">
              <a:rPr lang="zh-CN" altLang="en-US" smtClean="0"/>
              <a:t>6</a:t>
            </a:fld>
            <a:endParaRPr lang="zh-CN" altLang="en-US"/>
          </a:p>
        </p:txBody>
      </p:sp>
    </p:spTree>
    <p:extLst>
      <p:ext uri="{BB962C8B-B14F-4D97-AF65-F5344CB8AC3E}">
        <p14:creationId xmlns:p14="http://schemas.microsoft.com/office/powerpoint/2010/main" val="8071586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cxnSp>
        <p:nvCxnSpPr>
          <p:cNvPr id="10" name="直接连接符 9">
            <a:extLst>
              <a:ext uri="{FF2B5EF4-FFF2-40B4-BE49-F238E27FC236}">
                <a16:creationId xmlns:a16="http://schemas.microsoft.com/office/drawing/2014/main" id="{9ECA06DB-9C0A-406E-8BAE-23A969AB42BC}"/>
              </a:ext>
            </a:extLst>
          </p:cNvPr>
          <p:cNvCxnSpPr>
            <a:cxnSpLocks/>
          </p:cNvCxnSpPr>
          <p:nvPr userDrawn="1"/>
        </p:nvCxnSpPr>
        <p:spPr>
          <a:xfrm>
            <a:off x="1031506" y="562585"/>
            <a:ext cx="11160494" cy="0"/>
          </a:xfrm>
          <a:prstGeom prst="line">
            <a:avLst/>
          </a:prstGeom>
          <a:noFill/>
          <a:ln w="9525" cap="flat" cmpd="sng" algn="ctr">
            <a:solidFill>
              <a:srgbClr val="FFFFFF">
                <a:lumMod val="50000"/>
              </a:srgbClr>
            </a:solidFill>
            <a:prstDash val="solid"/>
          </a:ln>
          <a:effectLst/>
        </p:spPr>
      </p:cxnSp>
      <p:sp>
        <p:nvSpPr>
          <p:cNvPr id="11" name="文本框 31">
            <a:extLst>
              <a:ext uri="{FF2B5EF4-FFF2-40B4-BE49-F238E27FC236}">
                <a16:creationId xmlns:a16="http://schemas.microsoft.com/office/drawing/2014/main" id="{179F17AC-155D-49E0-86F2-120AABCD29DD}"/>
              </a:ext>
            </a:extLst>
          </p:cNvPr>
          <p:cNvSpPr>
            <a:spLocks noChangeArrowheads="1"/>
          </p:cNvSpPr>
          <p:nvPr userDrawn="1"/>
        </p:nvSpPr>
        <p:spPr bwMode="auto">
          <a:xfrm>
            <a:off x="1424525" y="84166"/>
            <a:ext cx="5187228" cy="466978"/>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700" tIns="48351" rIns="96700" bIns="48351">
            <a:spAutoFit/>
          </a:bodyPr>
          <a:lstStyle/>
          <a:p>
            <a:r>
              <a:rPr lang="zh-CN" altLang="en-US" sz="2400" kern="0" dirty="0">
                <a:solidFill>
                  <a:schemeClr val="tx1">
                    <a:lumMod val="95000"/>
                    <a:lumOff val="5000"/>
                  </a:schemeClr>
                </a:solidFill>
                <a:latin typeface="Times New Roman" panose="02020603050405020304" pitchFamily="18" charset="0"/>
                <a:ea typeface="微软雅黑" panose="020B0503020204020204" pitchFamily="34" charset="-122"/>
                <a:cs typeface="Times New Roman" panose="02020603050405020304" pitchFamily="18" charset="0"/>
                <a:sym typeface="Arial" pitchFamily="34" charset="0"/>
              </a:rPr>
              <a:t>多文件结构</a:t>
            </a:r>
          </a:p>
        </p:txBody>
      </p:sp>
      <p:sp>
        <p:nvSpPr>
          <p:cNvPr id="20" name="平行四边形 19">
            <a:extLst>
              <a:ext uri="{FF2B5EF4-FFF2-40B4-BE49-F238E27FC236}">
                <a16:creationId xmlns:a16="http://schemas.microsoft.com/office/drawing/2014/main" id="{20FC4AD1-4783-4C09-8EFA-5EA9C9231CE7}"/>
              </a:ext>
            </a:extLst>
          </p:cNvPr>
          <p:cNvSpPr/>
          <p:nvPr userDrawn="1"/>
        </p:nvSpPr>
        <p:spPr>
          <a:xfrm>
            <a:off x="0" y="0"/>
            <a:ext cx="1563880" cy="612698"/>
          </a:xfrm>
          <a:prstGeom prst="parallelogram">
            <a:avLst>
              <a:gd name="adj" fmla="val 61204"/>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31">
            <a:extLst>
              <a:ext uri="{FF2B5EF4-FFF2-40B4-BE49-F238E27FC236}">
                <a16:creationId xmlns:a16="http://schemas.microsoft.com/office/drawing/2014/main" id="{A584191F-7AD1-435A-9585-44645B901A53}"/>
              </a:ext>
            </a:extLst>
          </p:cNvPr>
          <p:cNvSpPr>
            <a:spLocks noChangeArrowheads="1"/>
          </p:cNvSpPr>
          <p:nvPr userDrawn="1"/>
        </p:nvSpPr>
        <p:spPr bwMode="auto">
          <a:xfrm>
            <a:off x="228014" y="22610"/>
            <a:ext cx="1107852" cy="528534"/>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700" tIns="48351" rIns="96700" bIns="48351" anchor="ctr">
            <a:spAutoFit/>
          </a:bodyPr>
          <a:lstStyle/>
          <a:p>
            <a:pPr algn="ctr" defTabSz="914126">
              <a:defRPr/>
            </a:pPr>
            <a:r>
              <a:rPr lang="en-US" altLang="zh-CN" sz="2800" b="1" kern="0" dirty="0">
                <a:solidFill>
                  <a:sysClr val="window" lastClr="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5.6</a:t>
            </a:r>
            <a:endParaRPr lang="zh-CN" altLang="en-US" sz="2800" b="1" kern="0" dirty="0">
              <a:solidFill>
                <a:sysClr val="window" lastClr="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272353077"/>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17" userDrawn="1">
          <p15:clr>
            <a:srgbClr val="FBAE40"/>
          </p15:clr>
        </p15:guide>
        <p15:guide id="3" pos="325" userDrawn="1">
          <p15:clr>
            <a:srgbClr val="FBAE40"/>
          </p15:clr>
        </p15:guide>
        <p15:guide id="4" pos="7355" userDrawn="1">
          <p15:clr>
            <a:srgbClr val="FBAE40"/>
          </p15:clr>
        </p15:guide>
        <p15:guide id="5" orient="horz" pos="3997"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A664C0-4708-4274-8B88-D02651E1272E}"/>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FE6A8869-54C4-42FB-ADC4-09B5E63866EE}"/>
              </a:ext>
            </a:extLst>
          </p:cNvPr>
          <p:cNvSpPr>
            <a:spLocks noGrp="1"/>
          </p:cNvSpPr>
          <p:nvPr>
            <p:ph type="body" orient="vert" idx="1"/>
          </p:nvPr>
        </p:nvSpPr>
        <p:spPr>
          <a:xfrm>
            <a:off x="838200" y="1825625"/>
            <a:ext cx="10515600" cy="43513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5AF25EB4-0CAB-472C-AA97-0DCB8581660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5" name="页脚占位符 4">
            <a:extLst>
              <a:ext uri="{FF2B5EF4-FFF2-40B4-BE49-F238E27FC236}">
                <a16:creationId xmlns:a16="http://schemas.microsoft.com/office/drawing/2014/main" id="{A5078A48-C912-4E57-9826-74010E533EAC}"/>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93E2298D-4A1A-41C7-8E04-FBBB9828DE3D}"/>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669156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3ACEE165-C99F-4BC5-B1D8-2ABD87297293}"/>
              </a:ext>
            </a:extLst>
          </p:cNvPr>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247357CC-4D67-4D12-B588-8289BE708569}"/>
              </a:ext>
            </a:extLst>
          </p:cNvPr>
          <p:cNvSpPr>
            <a:spLocks noGrp="1"/>
          </p:cNvSpPr>
          <p:nvPr>
            <p:ph type="body" orient="vert" idx="1"/>
          </p:nvPr>
        </p:nvSpPr>
        <p:spPr>
          <a:xfrm>
            <a:off x="838200" y="365125"/>
            <a:ext cx="7734300" cy="58118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78F7E54-A6D9-45FA-B96E-3E6D117F031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5" name="页脚占位符 4">
            <a:extLst>
              <a:ext uri="{FF2B5EF4-FFF2-40B4-BE49-F238E27FC236}">
                <a16:creationId xmlns:a16="http://schemas.microsoft.com/office/drawing/2014/main" id="{20DB2A4C-3A35-44D5-A590-413D5F5D3055}"/>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C3ED3844-BBB2-4E2F-B858-D7DE82E1991C}"/>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902346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F39A3B-FC85-41D9-8F77-AC07EE1B6992}"/>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EC0E94F-C6DA-460C-BF56-BEC9CE3D09C3}"/>
              </a:ext>
            </a:extLst>
          </p:cNvPr>
          <p:cNvSpPr>
            <a:spLocks noGrp="1"/>
          </p:cNvSpPr>
          <p:nvPr>
            <p:ph idx="1"/>
          </p:nvPr>
        </p:nvSpPr>
        <p:spPr>
          <a:xfrm>
            <a:off x="838200" y="1825625"/>
            <a:ext cx="10515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21911E2-F38C-4312-BAD1-019BB0D08084}"/>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5" name="页脚占位符 4">
            <a:extLst>
              <a:ext uri="{FF2B5EF4-FFF2-40B4-BE49-F238E27FC236}">
                <a16:creationId xmlns:a16="http://schemas.microsoft.com/office/drawing/2014/main" id="{68D53949-1ED4-40F1-A37D-65C867C35855}"/>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0DFEA683-CF7E-4A55-BA6E-39BAC7736675}"/>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1526538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ED2B9E-55D5-4965-88D0-8E13985A92CB}"/>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9E97902C-B5AE-4F6E-8BA5-B379A261F3A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335FF81D-E16A-45DC-9E78-E91C9F8C36EC}"/>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5" name="页脚占位符 4">
            <a:extLst>
              <a:ext uri="{FF2B5EF4-FFF2-40B4-BE49-F238E27FC236}">
                <a16:creationId xmlns:a16="http://schemas.microsoft.com/office/drawing/2014/main" id="{4772C5E8-AE24-42CA-B854-4D0F13943732}"/>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EC84774F-FBE2-421A-B802-4B848B29CF05}"/>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3950378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820A58-606F-4CD7-B944-66A3D1985935}"/>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EF84779-C874-47AA-928B-2A62A79EC0AE}"/>
              </a:ext>
            </a:extLst>
          </p:cNvPr>
          <p:cNvSpPr>
            <a:spLocks noGrp="1"/>
          </p:cNvSpPr>
          <p:nvPr>
            <p:ph sz="half" idx="1"/>
          </p:nvPr>
        </p:nvSpPr>
        <p:spPr>
          <a:xfrm>
            <a:off x="838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5062B211-6089-4CF1-A0D5-1B8728B16DEF}"/>
              </a:ext>
            </a:extLst>
          </p:cNvPr>
          <p:cNvSpPr>
            <a:spLocks noGrp="1"/>
          </p:cNvSpPr>
          <p:nvPr>
            <p:ph sz="half" idx="2"/>
          </p:nvPr>
        </p:nvSpPr>
        <p:spPr>
          <a:xfrm>
            <a:off x="6172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0175A0C0-0102-42AF-9B56-4B8CAD3741FE}"/>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6" name="页脚占位符 5">
            <a:extLst>
              <a:ext uri="{FF2B5EF4-FFF2-40B4-BE49-F238E27FC236}">
                <a16:creationId xmlns:a16="http://schemas.microsoft.com/office/drawing/2014/main" id="{57F4D892-E1B8-4EFD-9FD5-DEF75BBC9620}"/>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16FAC0CC-11D3-420A-ABA8-0E461D983101}"/>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1144867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A43B81C-A105-4974-A70D-7BCA56563F28}"/>
              </a:ext>
            </a:extLst>
          </p:cNvPr>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B1E7A76B-215E-4AD7-B9CD-438797CD5A60}"/>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51C8DD7E-C15A-480A-B36D-8917ED5BAE15}"/>
              </a:ext>
            </a:extLst>
          </p:cNvPr>
          <p:cNvSpPr>
            <a:spLocks noGrp="1"/>
          </p:cNvSpPr>
          <p:nvPr>
            <p:ph sz="half" idx="2"/>
          </p:nvPr>
        </p:nvSpPr>
        <p:spPr>
          <a:xfrm>
            <a:off x="839788" y="2505075"/>
            <a:ext cx="5157787"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52FCE2E3-625A-4C2E-8CA6-3810D23DE8C8}"/>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5E15C763-5611-45C1-A176-D3223C701641}"/>
              </a:ext>
            </a:extLst>
          </p:cNvPr>
          <p:cNvSpPr>
            <a:spLocks noGrp="1"/>
          </p:cNvSpPr>
          <p:nvPr>
            <p:ph sz="quarter" idx="4"/>
          </p:nvPr>
        </p:nvSpPr>
        <p:spPr>
          <a:xfrm>
            <a:off x="6172200" y="2505075"/>
            <a:ext cx="5183188"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4264147E-189A-494C-963E-9B5A20FC202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8" name="页脚占位符 7">
            <a:extLst>
              <a:ext uri="{FF2B5EF4-FFF2-40B4-BE49-F238E27FC236}">
                <a16:creationId xmlns:a16="http://schemas.microsoft.com/office/drawing/2014/main" id="{CC8D3AE6-F97E-41E3-89C0-376F7F40790A}"/>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a:extLst>
              <a:ext uri="{FF2B5EF4-FFF2-40B4-BE49-F238E27FC236}">
                <a16:creationId xmlns:a16="http://schemas.microsoft.com/office/drawing/2014/main" id="{D8D16699-0782-4EC2-8113-2164F856635D}"/>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032513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8CDD7B-4466-4809-AF96-C4E862230F1C}"/>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D5566CB6-0B8C-4580-A543-2267D58FE27C}"/>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4" name="页脚占位符 3">
            <a:extLst>
              <a:ext uri="{FF2B5EF4-FFF2-40B4-BE49-F238E27FC236}">
                <a16:creationId xmlns:a16="http://schemas.microsoft.com/office/drawing/2014/main" id="{35DD76C4-B7E4-4AED-9EC6-A28B2E0F790A}"/>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a:extLst>
              <a:ext uri="{FF2B5EF4-FFF2-40B4-BE49-F238E27FC236}">
                <a16:creationId xmlns:a16="http://schemas.microsoft.com/office/drawing/2014/main" id="{FABDD217-2C4A-4F73-A47C-1A156867AA3F}"/>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42405728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9425AE1-EA6B-42BE-90F5-32056E95EC4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3" name="页脚占位符 2">
            <a:extLst>
              <a:ext uri="{FF2B5EF4-FFF2-40B4-BE49-F238E27FC236}">
                <a16:creationId xmlns:a16="http://schemas.microsoft.com/office/drawing/2014/main" id="{796A4EE7-25C0-4888-BB72-6542100A6ED3}"/>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a:extLst>
              <a:ext uri="{FF2B5EF4-FFF2-40B4-BE49-F238E27FC236}">
                <a16:creationId xmlns:a16="http://schemas.microsoft.com/office/drawing/2014/main" id="{3A9D8B36-52A9-427D-9F8E-7CB47C69A945}"/>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37615488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D159F7-212C-4571-9A9E-FCE93D90153B}"/>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D177DE64-F0F4-4907-8E21-CABE908DE83E}"/>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78EA4D79-6FAC-4561-85B2-5EA847F92A9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9273346C-746A-4807-BAD2-917AFDDDB290}"/>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6" name="页脚占位符 5">
            <a:extLst>
              <a:ext uri="{FF2B5EF4-FFF2-40B4-BE49-F238E27FC236}">
                <a16:creationId xmlns:a16="http://schemas.microsoft.com/office/drawing/2014/main" id="{26B49D09-43A6-43CE-A6D9-E231AF2F9A23}"/>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2A14739D-B759-44FA-BDF3-194DC2363DE4}"/>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4330970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7EA38F-ED3D-4E29-8274-143719EFBBD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C25BD589-7A7D-4FAC-923B-D3073D64639C}"/>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687DD179-E70A-4DA9-A1B3-161E285B98AA}"/>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54C238EE-2D4E-4C43-BDE1-79E0EFB2E33C}"/>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2018/8/1</a:t>
            </a:fld>
            <a:endParaRPr lang="zh-CN" altLang="en-US"/>
          </a:p>
        </p:txBody>
      </p:sp>
      <p:sp>
        <p:nvSpPr>
          <p:cNvPr id="6" name="页脚占位符 5">
            <a:extLst>
              <a:ext uri="{FF2B5EF4-FFF2-40B4-BE49-F238E27FC236}">
                <a16:creationId xmlns:a16="http://schemas.microsoft.com/office/drawing/2014/main" id="{5C2A9524-8D98-417D-A1DA-8BA6ED4A0F8C}"/>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5AE7D94D-D40B-4438-BE50-B8501877C5C0}"/>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7296120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ED1EA5E8-6A3E-4F9D-B9E7-BFA1076DF34B}"/>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207240" cy="6858000"/>
          </a:xfrm>
          <a:prstGeom prst="rect">
            <a:avLst/>
          </a:prstGeom>
        </p:spPr>
      </p:pic>
    </p:spTree>
    <p:extLst>
      <p:ext uri="{BB962C8B-B14F-4D97-AF65-F5344CB8AC3E}">
        <p14:creationId xmlns:p14="http://schemas.microsoft.com/office/powerpoint/2010/main" val="32472404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9D84E549-B547-4D49-98E3-A28742A8BF0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1790" t="2856" r="11790" b="18242"/>
          <a:stretch/>
        </p:blipFill>
        <p:spPr>
          <a:xfrm>
            <a:off x="0" y="1"/>
            <a:ext cx="12192000" cy="6858000"/>
          </a:xfrm>
          <a:prstGeom prst="rect">
            <a:avLst/>
          </a:prstGeom>
        </p:spPr>
      </p:pic>
      <p:pic>
        <p:nvPicPr>
          <p:cNvPr id="3" name="图片 2" descr="c2c33e6a32bc9ec118dfac6d875d8fcb">
            <a:extLst>
              <a:ext uri="{FF2B5EF4-FFF2-40B4-BE49-F238E27FC236}">
                <a16:creationId xmlns:a16="http://schemas.microsoft.com/office/drawing/2014/main" id="{72707068-5C65-44E2-8F9E-5C5FD6D1EE17}"/>
              </a:ext>
            </a:extLst>
          </p:cNvPr>
          <p:cNvPicPr>
            <a:picLocks noChangeAspect="1"/>
          </p:cNvPicPr>
          <p:nvPr/>
        </p:nvPicPr>
        <p:blipFill>
          <a:blip r:embed="rId3">
            <a:duotone>
              <a:schemeClr val="bg2">
                <a:shade val="45000"/>
                <a:satMod val="135000"/>
              </a:schemeClr>
              <a:prstClr val="white"/>
            </a:duotone>
            <a:extLst>
              <a:ext uri="{BEBA8EAE-BF5A-486C-A8C5-ECC9F3942E4B}">
                <a14:imgProps xmlns:a14="http://schemas.microsoft.com/office/drawing/2010/main">
                  <a14:imgLayer r:embed="rId4">
                    <a14:imgEffect>
                      <a14:colorTemperature colorTemp="4700"/>
                    </a14:imgEffect>
                  </a14:imgLayer>
                </a14:imgProps>
              </a:ext>
            </a:extLst>
          </a:blip>
          <a:stretch>
            <a:fillRect/>
          </a:stretch>
        </p:blipFill>
        <p:spPr>
          <a:xfrm>
            <a:off x="1659356" y="932344"/>
            <a:ext cx="8873288" cy="4992106"/>
          </a:xfrm>
          <a:prstGeom prst="rect">
            <a:avLst/>
          </a:prstGeom>
        </p:spPr>
      </p:pic>
      <p:sp>
        <p:nvSpPr>
          <p:cNvPr id="4" name="文本框 3">
            <a:extLst>
              <a:ext uri="{FF2B5EF4-FFF2-40B4-BE49-F238E27FC236}">
                <a16:creationId xmlns:a16="http://schemas.microsoft.com/office/drawing/2014/main" id="{6F941A70-3CF9-474B-9082-9F1B6EE9B7BE}"/>
              </a:ext>
            </a:extLst>
          </p:cNvPr>
          <p:cNvSpPr txBox="1"/>
          <p:nvPr/>
        </p:nvSpPr>
        <p:spPr>
          <a:xfrm>
            <a:off x="2778663" y="2932148"/>
            <a:ext cx="6660800" cy="1323439"/>
          </a:xfrm>
          <a:prstGeom prst="rect">
            <a:avLst/>
          </a:prstGeom>
          <a:noFill/>
        </p:spPr>
        <p:txBody>
          <a:bodyPr wrap="square" rtlCol="0">
            <a:spAutoFit/>
          </a:bodyPr>
          <a:lstStyle/>
          <a:p>
            <a:pPr algn="ctr"/>
            <a:r>
              <a:rPr lang="zh-CN" altLang="en-US" sz="6000" b="1"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多文件结构</a:t>
            </a:r>
          </a:p>
          <a:p>
            <a:pPr algn="ctr"/>
            <a:endParaRPr lang="zh-CN" altLang="en-US" sz="2000" dirty="0">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034985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strVal val="#ppt_h"/>
                                          </p:val>
                                        </p:tav>
                                        <p:tav tm="100000">
                                          <p:val>
                                            <p:strVal val="#ppt_h"/>
                                          </p:val>
                                        </p:tav>
                                      </p:tavLst>
                                    </p:anim>
                                  </p:childTnLst>
                                </p:cTn>
                              </p:par>
                            </p:childTnLst>
                          </p:cTn>
                        </p:par>
                        <p:par>
                          <p:cTn id="9" fill="hold">
                            <p:stCondLst>
                              <p:cond delay="500"/>
                            </p:stCondLst>
                            <p:childTnLst>
                              <p:par>
                                <p:cTn id="10" presetID="16" presetClass="entr" presetSubtype="37"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outVertic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形 13">
            <a:extLst>
              <a:ext uri="{FF2B5EF4-FFF2-40B4-BE49-F238E27FC236}">
                <a16:creationId xmlns:a16="http://schemas.microsoft.com/office/drawing/2014/main" id="{3D77FCA6-2A17-42FE-AC8E-8E518DCC4343}"/>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a:off x="1232034" y="915286"/>
            <a:ext cx="9644513" cy="5697269"/>
          </a:xfrm>
          <a:prstGeom prst="rect">
            <a:avLst/>
          </a:prstGeom>
        </p:spPr>
      </p:pic>
      <p:sp>
        <p:nvSpPr>
          <p:cNvPr id="15" name="Rectangle 3">
            <a:extLst>
              <a:ext uri="{FF2B5EF4-FFF2-40B4-BE49-F238E27FC236}">
                <a16:creationId xmlns:a16="http://schemas.microsoft.com/office/drawing/2014/main" id="{36C5E528-0D6C-4604-BBA8-3D97B546B5AF}"/>
              </a:ext>
            </a:extLst>
          </p:cNvPr>
          <p:cNvSpPr txBox="1">
            <a:spLocks noChangeArrowheads="1"/>
          </p:cNvSpPr>
          <p:nvPr/>
        </p:nvSpPr>
        <p:spPr>
          <a:xfrm>
            <a:off x="2319689" y="1246945"/>
            <a:ext cx="7266584" cy="422020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第</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4</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个文件 </a:t>
            </a:r>
            <a:r>
              <a:rPr lang="en-US" altLang="zh-CN" sz="22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studentInfo.cpp</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#include &lt;iostream&gt;</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using namespace std;</a:t>
            </a:r>
          </a:p>
          <a:p>
            <a:pPr marL="0" indent="0">
              <a:lnSpc>
                <a:spcPct val="100000"/>
              </a:lnSpc>
              <a:spcBef>
                <a:spcPts val="0"/>
              </a:spcBef>
              <a:buClr>
                <a:srgbClr val="7030A0"/>
              </a:buClr>
              <a:buNone/>
            </a:pPr>
            <a:r>
              <a:rPr lang="en-US" altLang="zh-CN" sz="22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#include "</a:t>
            </a:r>
            <a:r>
              <a:rPr lang="en-US" altLang="zh-CN" sz="2200" dirty="0" err="1">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studentInfo.h</a:t>
            </a:r>
            <a:r>
              <a:rPr lang="en-US" altLang="zh-CN" sz="22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通过包含自定义头文件</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void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StudentInfoInput</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(Student &amp;</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函数定义</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cin</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&gt;&gt;stu.name&gt;&gt;</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stu.num</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&gt;&gt;</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stu.score</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void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StudentInfoOutput</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(Student &amp;</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函数定义</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cout</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&lt;&lt;stu.name&lt;&lt;','&lt;&lt;</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stu.num</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&lt;&lt;','&lt;&lt;</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stu.score</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&lt;&lt;</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endl</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endPar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063909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wipe(left)">
                                      <p:cBhvr>
                                        <p:cTn id="13"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形 13">
            <a:extLst>
              <a:ext uri="{FF2B5EF4-FFF2-40B4-BE49-F238E27FC236}">
                <a16:creationId xmlns:a16="http://schemas.microsoft.com/office/drawing/2014/main" id="{3D77FCA6-2A17-42FE-AC8E-8E518DCC4343}"/>
              </a:ext>
            </a:extLst>
          </p:cNvPr>
          <p:cNvPicPr>
            <a:picLocks noChangeAspect="1"/>
          </p:cNvPicPr>
          <p:nvPr/>
        </p:nvPicPr>
        <p:blipFill>
          <a:blip r:embed="rId2">
            <a:extLst>
              <a:ext uri="{96DAC541-7B7A-43D3-8B79-37D633B846F1}">
                <asvg:svgBlip xmlns="" xmlns:asvg="http://schemas.microsoft.com/office/drawing/2016/SVG/main" r:embed="rId3"/>
              </a:ext>
            </a:extLst>
          </a:blip>
          <a:stretch>
            <a:fillRect/>
          </a:stretch>
        </p:blipFill>
        <p:spPr>
          <a:xfrm rot="16200000">
            <a:off x="3060946" y="-76891"/>
            <a:ext cx="5977066" cy="7498080"/>
          </a:xfrm>
          <a:prstGeom prst="rect">
            <a:avLst/>
          </a:prstGeom>
        </p:spPr>
      </p:pic>
      <p:sp>
        <p:nvSpPr>
          <p:cNvPr id="15" name="Rectangle 3">
            <a:extLst>
              <a:ext uri="{FF2B5EF4-FFF2-40B4-BE49-F238E27FC236}">
                <a16:creationId xmlns:a16="http://schemas.microsoft.com/office/drawing/2014/main" id="{36C5E528-0D6C-4604-BBA8-3D97B546B5AF}"/>
              </a:ext>
            </a:extLst>
          </p:cNvPr>
          <p:cNvSpPr txBox="1">
            <a:spLocks noChangeArrowheads="1"/>
          </p:cNvSpPr>
          <p:nvPr/>
        </p:nvSpPr>
        <p:spPr>
          <a:xfrm>
            <a:off x="3951373" y="1281263"/>
            <a:ext cx="5086749" cy="478176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int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StudentScoreSum</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函数定义</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int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sum=0;</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for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=0;i&lt;</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N;i</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sum+=</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g_stu</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].score;</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return sum;</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double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StudentScoreAvg</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函数定义</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double avg;</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avg =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StudentScoreSum</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avg /= N;</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return avg;</a:t>
            </a:r>
          </a:p>
          <a:p>
            <a:pPr marL="0" indent="0">
              <a:lnSpc>
                <a:spcPct val="100000"/>
              </a:lnSpc>
              <a:spcBef>
                <a:spcPts val="0"/>
              </a:spcBef>
              <a:buClr>
                <a:srgbClr val="7030A0"/>
              </a:buClr>
              <a:buNone/>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p:txBody>
      </p:sp>
    </p:spTree>
    <p:extLst>
      <p:ext uri="{BB962C8B-B14F-4D97-AF65-F5344CB8AC3E}">
        <p14:creationId xmlns:p14="http://schemas.microsoft.com/office/powerpoint/2010/main" val="2475095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wipe(left)">
                                      <p:cBhvr>
                                        <p:cTn id="13"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642F26AB-D10D-4189-8571-FEA2B213CF1C}"/>
              </a:ext>
            </a:extLst>
          </p:cNvPr>
          <p:cNvGrpSpPr/>
          <p:nvPr/>
        </p:nvGrpSpPr>
        <p:grpSpPr>
          <a:xfrm>
            <a:off x="1365773" y="1100406"/>
            <a:ext cx="9688182" cy="4993738"/>
            <a:chOff x="1769934" y="723657"/>
            <a:chExt cx="8503712" cy="5623393"/>
          </a:xfrm>
        </p:grpSpPr>
        <p:sp>
          <p:nvSpPr>
            <p:cNvPr id="14" name="文本框 13">
              <a:extLst>
                <a:ext uri="{FF2B5EF4-FFF2-40B4-BE49-F238E27FC236}">
                  <a16:creationId xmlns:a16="http://schemas.microsoft.com/office/drawing/2014/main" id="{07A87606-F6DC-4947-9930-9E8BAB6C507C}"/>
                </a:ext>
              </a:extLst>
            </p:cNvPr>
            <p:cNvSpPr txBox="1"/>
            <p:nvPr/>
          </p:nvSpPr>
          <p:spPr>
            <a:xfrm>
              <a:off x="1769934" y="971514"/>
              <a:ext cx="8503712" cy="5060123"/>
            </a:xfrm>
            <a:prstGeom prst="rect">
              <a:avLst/>
            </a:prstGeom>
            <a:noFill/>
          </p:spPr>
          <p:txBody>
            <a:bodyPr wrap="square" rtlCol="0">
              <a:spAutoFit/>
            </a:bodyPr>
            <a:lstStyle/>
            <a:p>
              <a:pPr indent="628650">
                <a:buClr>
                  <a:srgbClr val="7030A0"/>
                </a:buClr>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第</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5</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个文件  </a:t>
              </a:r>
              <a:r>
                <a:rPr lang="en-US" altLang="zh-CN" sz="22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student.cpp</a:t>
              </a:r>
              <a:r>
                <a:rPr lang="zh-CN" altLang="en-US" sz="22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，主控程序</a:t>
              </a:r>
            </a:p>
            <a:p>
              <a:pPr indent="628650">
                <a:buClr>
                  <a:srgbClr val="7030A0"/>
                </a:buClr>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#include &lt;iostream&gt;</a:t>
              </a:r>
            </a:p>
            <a:p>
              <a:pPr indent="628650">
                <a:buClr>
                  <a:srgbClr val="7030A0"/>
                </a:buClr>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using namespace std;</a:t>
              </a:r>
            </a:p>
            <a:p>
              <a:pPr indent="628650">
                <a:buClr>
                  <a:srgbClr val="7030A0"/>
                </a:buClr>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#include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studentInfo.h</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p>
            <a:p>
              <a:pPr indent="628650">
                <a:buClr>
                  <a:srgbClr val="7030A0"/>
                </a:buClr>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int main()</a:t>
              </a:r>
            </a:p>
            <a:p>
              <a:pPr indent="628650">
                <a:buClr>
                  <a:srgbClr val="7030A0"/>
                </a:buClr>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int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scoreSum</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indent="628650">
                <a:buClr>
                  <a:srgbClr val="7030A0"/>
                </a:buClr>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double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scoreAvg</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indent="628650">
                <a:buClr>
                  <a:srgbClr val="7030A0"/>
                </a:buClr>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int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indent="628650">
                <a:buClr>
                  <a:srgbClr val="7030A0"/>
                </a:buClr>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for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=0;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&lt;N;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输入</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N</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名学生的信息</a:t>
              </a:r>
            </a:p>
            <a:p>
              <a:pPr indent="628650">
                <a:buClr>
                  <a:srgbClr val="7030A0"/>
                </a:buClr>
              </a:pP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indent="628650">
                <a:buClr>
                  <a:srgbClr val="7030A0"/>
                </a:buClr>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cout</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&lt;&lt;"</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请输入第</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"&lt;&lt;i+1&lt;&lt;"</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名学生的姓名、学号和成绩：</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indent="628650">
                <a:buClr>
                  <a:srgbClr val="7030A0"/>
                </a:buClr>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StudentInfoInput</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g_stu</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indent="628650">
                <a:buClr>
                  <a:srgbClr val="7030A0"/>
                </a:buClr>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p>
          </p:txBody>
        </p:sp>
        <p:grpSp>
          <p:nvGrpSpPr>
            <p:cNvPr id="9" name="组合 8">
              <a:extLst>
                <a:ext uri="{FF2B5EF4-FFF2-40B4-BE49-F238E27FC236}">
                  <a16:creationId xmlns:a16="http://schemas.microsoft.com/office/drawing/2014/main" id="{AF7006F8-D880-4959-ACED-B364ED802F42}"/>
                </a:ext>
              </a:extLst>
            </p:cNvPr>
            <p:cNvGrpSpPr/>
            <p:nvPr/>
          </p:nvGrpSpPr>
          <p:grpSpPr>
            <a:xfrm>
              <a:off x="2011678" y="723657"/>
              <a:ext cx="8168643" cy="5623393"/>
              <a:chOff x="4188196" y="2127479"/>
              <a:chExt cx="3910692" cy="3650794"/>
            </a:xfrm>
          </p:grpSpPr>
          <p:grpSp>
            <p:nvGrpSpPr>
              <p:cNvPr id="10" name="组合 9">
                <a:extLst>
                  <a:ext uri="{FF2B5EF4-FFF2-40B4-BE49-F238E27FC236}">
                    <a16:creationId xmlns:a16="http://schemas.microsoft.com/office/drawing/2014/main" id="{6B3AF427-6471-461A-B90B-CAC2217F8338}"/>
                  </a:ext>
                </a:extLst>
              </p:cNvPr>
              <p:cNvGrpSpPr/>
              <p:nvPr/>
            </p:nvGrpSpPr>
            <p:grpSpPr>
              <a:xfrm>
                <a:off x="4188196" y="2127479"/>
                <a:ext cx="3910692" cy="3650794"/>
                <a:chOff x="4188196" y="2127479"/>
                <a:chExt cx="3910692" cy="3650794"/>
              </a:xfrm>
            </p:grpSpPr>
            <p:sp>
              <p:nvSpPr>
                <p:cNvPr id="19" name="任意多边形 93">
                  <a:extLst>
                    <a:ext uri="{FF2B5EF4-FFF2-40B4-BE49-F238E27FC236}">
                      <a16:creationId xmlns:a16="http://schemas.microsoft.com/office/drawing/2014/main" id="{66818AC6-5D20-4EEE-B89A-F43694AE4AD8}"/>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0" name="矩形: 圆角 19">
                  <a:extLst>
                    <a:ext uri="{FF2B5EF4-FFF2-40B4-BE49-F238E27FC236}">
                      <a16:creationId xmlns:a16="http://schemas.microsoft.com/office/drawing/2014/main" id="{50F5C082-30AF-4B1C-8371-EC9C7158F675}"/>
                    </a:ext>
                  </a:extLst>
                </p:cNvPr>
                <p:cNvSpPr/>
                <p:nvPr/>
              </p:nvSpPr>
              <p:spPr>
                <a:xfrm>
                  <a:off x="4267200" y="2209801"/>
                  <a:ext cx="3734346" cy="3486150"/>
                </a:xfrm>
                <a:prstGeom prst="roundRect">
                  <a:avLst>
                    <a:gd name="adj" fmla="val 1939"/>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1" name="任意多边形 93">
                  <a:extLst>
                    <a:ext uri="{FF2B5EF4-FFF2-40B4-BE49-F238E27FC236}">
                      <a16:creationId xmlns:a16="http://schemas.microsoft.com/office/drawing/2014/main" id="{00A533DC-DBB3-4E11-82BA-277B78050ADA}"/>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2" name="任意多边形 93">
                  <a:extLst>
                    <a:ext uri="{FF2B5EF4-FFF2-40B4-BE49-F238E27FC236}">
                      <a16:creationId xmlns:a16="http://schemas.microsoft.com/office/drawing/2014/main" id="{3E5E1E73-6164-4516-97F5-0D202780DFA8}"/>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5" name="任意多边形 93">
                  <a:extLst>
                    <a:ext uri="{FF2B5EF4-FFF2-40B4-BE49-F238E27FC236}">
                      <a16:creationId xmlns:a16="http://schemas.microsoft.com/office/drawing/2014/main" id="{AC2889AD-C219-44E2-81A2-B903AD6F8978}"/>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grpSp>
          <p:cxnSp>
            <p:nvCxnSpPr>
              <p:cNvPr id="11" name="直接连接符 10">
                <a:extLst>
                  <a:ext uri="{FF2B5EF4-FFF2-40B4-BE49-F238E27FC236}">
                    <a16:creationId xmlns:a16="http://schemas.microsoft.com/office/drawing/2014/main" id="{C41BBA78-6947-4E7D-B9FF-04CE2FDE2C15}"/>
                  </a:ext>
                </a:extLst>
              </p:cNvPr>
              <p:cNvCxnSpPr/>
              <p:nvPr/>
            </p:nvCxnSpPr>
            <p:spPr>
              <a:xfrm>
                <a:off x="4563555" y="2148488"/>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368B5D62-1683-4C80-B70F-8D14A15C3E60}"/>
                  </a:ext>
                </a:extLst>
              </p:cNvPr>
              <p:cNvCxnSpPr/>
              <p:nvPr/>
            </p:nvCxnSpPr>
            <p:spPr>
              <a:xfrm>
                <a:off x="4585815" y="5759223"/>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E7B8143E-70B9-46C7-B7FF-EFAD4F7E1E15}"/>
                  </a:ext>
                </a:extLst>
              </p:cNvPr>
              <p:cNvCxnSpPr>
                <a:cxnSpLocks/>
              </p:cNvCxnSpPr>
              <p:nvPr/>
            </p:nvCxnSpPr>
            <p:spPr>
              <a:xfrm flipH="1">
                <a:off x="4207548" y="2543175"/>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EF93F2A7-9A8C-4FDD-A72D-482BC72DB102}"/>
                  </a:ext>
                </a:extLst>
              </p:cNvPr>
              <p:cNvCxnSpPr>
                <a:cxnSpLocks/>
              </p:cNvCxnSpPr>
              <p:nvPr/>
            </p:nvCxnSpPr>
            <p:spPr>
              <a:xfrm flipH="1">
                <a:off x="8068040" y="2562290"/>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192540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a:extLst>
              <a:ext uri="{FF2B5EF4-FFF2-40B4-BE49-F238E27FC236}">
                <a16:creationId xmlns:a16="http://schemas.microsoft.com/office/drawing/2014/main" id="{07A87606-F6DC-4947-9930-9E8BAB6C507C}"/>
              </a:ext>
            </a:extLst>
          </p:cNvPr>
          <p:cNvSpPr txBox="1"/>
          <p:nvPr/>
        </p:nvSpPr>
        <p:spPr>
          <a:xfrm>
            <a:off x="1441500" y="1643586"/>
            <a:ext cx="9810433" cy="3816429"/>
          </a:xfrm>
          <a:prstGeom prst="rect">
            <a:avLst/>
          </a:prstGeom>
          <a:noFill/>
        </p:spPr>
        <p:txBody>
          <a:bodyPr wrap="square" rtlCol="0">
            <a:spAutoFit/>
          </a:bodyPr>
          <a:lstStyle/>
          <a:p>
            <a:pPr indent="628650">
              <a:buClr>
                <a:srgbClr val="7030A0"/>
              </a:buClr>
            </a:pP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scoreSum</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StudentScoreSum</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求总成绩</a:t>
            </a:r>
          </a:p>
          <a:p>
            <a:pPr indent="628650">
              <a:buClr>
                <a:srgbClr val="7030A0"/>
              </a:buClr>
            </a:pP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scoreAvg</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StudentScoreAvg</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求平均成绩</a:t>
            </a:r>
          </a:p>
          <a:p>
            <a:pPr indent="628650">
              <a:buClr>
                <a:srgbClr val="7030A0"/>
              </a:buClr>
            </a:pP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for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=0;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&lt;N;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输出</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N</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名学生的信息</a:t>
            </a:r>
          </a:p>
          <a:p>
            <a:pPr indent="628650">
              <a:buClr>
                <a:srgbClr val="7030A0"/>
              </a:buClr>
            </a:pP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indent="628650">
              <a:buClr>
                <a:srgbClr val="7030A0"/>
              </a:buClr>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cout</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&lt;&lt;"</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第</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"&lt;&lt;i+1&lt;&lt;"</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名学生的姓名、学号和成绩：</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indent="628650">
              <a:buClr>
                <a:srgbClr val="7030A0"/>
              </a:buClr>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StudentInfoOutput</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g_stu</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indent="628650">
              <a:buClr>
                <a:srgbClr val="7030A0"/>
              </a:buClr>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p>
          <a:p>
            <a:pPr indent="628650">
              <a:buClr>
                <a:srgbClr val="7030A0"/>
              </a:buClr>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输出总成绩和平均成绩</a:t>
            </a:r>
          </a:p>
          <a:p>
            <a:pPr indent="628650">
              <a:buClr>
                <a:srgbClr val="7030A0"/>
              </a:buClr>
            </a:pP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cout</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&lt;&lt;"</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总成绩和平均成绩分别为：</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"&lt;&lt;</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scoreSum</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&lt;&lt;','&lt;&lt;</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scoreAvg</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&lt;&lt;</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endl</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indent="628650">
              <a:buClr>
                <a:srgbClr val="7030A0"/>
              </a:buClr>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return 0</a:t>
            </a:r>
          </a:p>
          <a:p>
            <a:pPr indent="628650">
              <a:buClr>
                <a:srgbClr val="7030A0"/>
              </a:buClr>
            </a:pP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p:txBody>
      </p:sp>
      <p:grpSp>
        <p:nvGrpSpPr>
          <p:cNvPr id="26" name="组合 25">
            <a:extLst>
              <a:ext uri="{FF2B5EF4-FFF2-40B4-BE49-F238E27FC236}">
                <a16:creationId xmlns:a16="http://schemas.microsoft.com/office/drawing/2014/main" id="{E9FA1631-5743-4D35-BD6F-BD0E0FA34CBF}"/>
              </a:ext>
            </a:extLst>
          </p:cNvPr>
          <p:cNvGrpSpPr/>
          <p:nvPr/>
        </p:nvGrpSpPr>
        <p:grpSpPr>
          <a:xfrm>
            <a:off x="1231121" y="1092722"/>
            <a:ext cx="10020812" cy="4655410"/>
            <a:chOff x="4188196" y="2127479"/>
            <a:chExt cx="3910692" cy="3650794"/>
          </a:xfrm>
        </p:grpSpPr>
        <p:grpSp>
          <p:nvGrpSpPr>
            <p:cNvPr id="27" name="组合 26">
              <a:extLst>
                <a:ext uri="{FF2B5EF4-FFF2-40B4-BE49-F238E27FC236}">
                  <a16:creationId xmlns:a16="http://schemas.microsoft.com/office/drawing/2014/main" id="{105FC559-C641-4DC2-9A78-F19A4920812A}"/>
                </a:ext>
              </a:extLst>
            </p:cNvPr>
            <p:cNvGrpSpPr/>
            <p:nvPr/>
          </p:nvGrpSpPr>
          <p:grpSpPr>
            <a:xfrm>
              <a:off x="4188196" y="2127479"/>
              <a:ext cx="3910692" cy="3650794"/>
              <a:chOff x="4188196" y="2127479"/>
              <a:chExt cx="3910692" cy="3650794"/>
            </a:xfrm>
          </p:grpSpPr>
          <p:sp>
            <p:nvSpPr>
              <p:cNvPr id="33" name="任意多边形 93">
                <a:extLst>
                  <a:ext uri="{FF2B5EF4-FFF2-40B4-BE49-F238E27FC236}">
                    <a16:creationId xmlns:a16="http://schemas.microsoft.com/office/drawing/2014/main" id="{7757EEF1-C8D7-4F87-B4E9-8B6FE0E697A9}"/>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4" name="矩形: 圆角 33">
                <a:extLst>
                  <a:ext uri="{FF2B5EF4-FFF2-40B4-BE49-F238E27FC236}">
                    <a16:creationId xmlns:a16="http://schemas.microsoft.com/office/drawing/2014/main" id="{5A82209E-3314-45DD-AE02-A1254187DC1A}"/>
                  </a:ext>
                </a:extLst>
              </p:cNvPr>
              <p:cNvSpPr/>
              <p:nvPr/>
            </p:nvSpPr>
            <p:spPr>
              <a:xfrm>
                <a:off x="4267200" y="2209801"/>
                <a:ext cx="3734346" cy="3486150"/>
              </a:xfrm>
              <a:prstGeom prst="roundRect">
                <a:avLst>
                  <a:gd name="adj" fmla="val 1939"/>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5" name="任意多边形 93">
                <a:extLst>
                  <a:ext uri="{FF2B5EF4-FFF2-40B4-BE49-F238E27FC236}">
                    <a16:creationId xmlns:a16="http://schemas.microsoft.com/office/drawing/2014/main" id="{30100BEB-A79A-44A4-A69F-0D0E1B372D9E}"/>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6" name="任意多边形 93">
                <a:extLst>
                  <a:ext uri="{FF2B5EF4-FFF2-40B4-BE49-F238E27FC236}">
                    <a16:creationId xmlns:a16="http://schemas.microsoft.com/office/drawing/2014/main" id="{FD0122C9-5308-4EE6-A978-A7E2601C6D44}"/>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7" name="任意多边形 93">
                <a:extLst>
                  <a:ext uri="{FF2B5EF4-FFF2-40B4-BE49-F238E27FC236}">
                    <a16:creationId xmlns:a16="http://schemas.microsoft.com/office/drawing/2014/main" id="{3CE02D7B-B16A-4BE7-A315-B5778BEFDC2D}"/>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grpSp>
        <p:cxnSp>
          <p:nvCxnSpPr>
            <p:cNvPr id="29" name="直接连接符 28">
              <a:extLst>
                <a:ext uri="{FF2B5EF4-FFF2-40B4-BE49-F238E27FC236}">
                  <a16:creationId xmlns:a16="http://schemas.microsoft.com/office/drawing/2014/main" id="{10F60932-0BFB-47DB-AC2A-F267674E0B66}"/>
                </a:ext>
              </a:extLst>
            </p:cNvPr>
            <p:cNvCxnSpPr/>
            <p:nvPr/>
          </p:nvCxnSpPr>
          <p:spPr>
            <a:xfrm>
              <a:off x="4563555" y="2148488"/>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BEAD6935-6568-4E18-B296-49196F587395}"/>
                </a:ext>
              </a:extLst>
            </p:cNvPr>
            <p:cNvCxnSpPr/>
            <p:nvPr/>
          </p:nvCxnSpPr>
          <p:spPr>
            <a:xfrm>
              <a:off x="4585815" y="5759223"/>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B34FF772-F5EE-495B-B5E1-8C95B1BF2D44}"/>
                </a:ext>
              </a:extLst>
            </p:cNvPr>
            <p:cNvCxnSpPr>
              <a:cxnSpLocks/>
            </p:cNvCxnSpPr>
            <p:nvPr/>
          </p:nvCxnSpPr>
          <p:spPr>
            <a:xfrm flipH="1">
              <a:off x="4207548" y="2543175"/>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19D904B1-C22F-4C40-9EB3-B7453F23EB1D}"/>
                </a:ext>
              </a:extLst>
            </p:cNvPr>
            <p:cNvCxnSpPr>
              <a:cxnSpLocks/>
            </p:cNvCxnSpPr>
            <p:nvPr/>
          </p:nvCxnSpPr>
          <p:spPr>
            <a:xfrm flipH="1">
              <a:off x="8068040" y="2562290"/>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4067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barn(inVertical)">
                                      <p:cBhvr>
                                        <p:cTn id="7" dur="500"/>
                                        <p:tgtEl>
                                          <p:spTgt spid="2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a:extLst>
              <a:ext uri="{FF2B5EF4-FFF2-40B4-BE49-F238E27FC236}">
                <a16:creationId xmlns:a16="http://schemas.microsoft.com/office/drawing/2014/main" id="{343FAE20-0161-4FBC-9E2E-F360E4EF2A14}"/>
              </a:ext>
            </a:extLst>
          </p:cNvPr>
          <p:cNvGrpSpPr/>
          <p:nvPr/>
        </p:nvGrpSpPr>
        <p:grpSpPr>
          <a:xfrm>
            <a:off x="1963098" y="2823120"/>
            <a:ext cx="7451039" cy="882575"/>
            <a:chOff x="3719026" y="940378"/>
            <a:chExt cx="7451039" cy="1013743"/>
          </a:xfrm>
        </p:grpSpPr>
        <p:sp>
          <p:nvSpPr>
            <p:cNvPr id="19" name="矩形 18">
              <a:extLst>
                <a:ext uri="{FF2B5EF4-FFF2-40B4-BE49-F238E27FC236}">
                  <a16:creationId xmlns:a16="http://schemas.microsoft.com/office/drawing/2014/main" id="{A088C353-1AC6-488A-9674-1E6849B9D65F}"/>
                </a:ext>
              </a:extLst>
            </p:cNvPr>
            <p:cNvSpPr/>
            <p:nvPr/>
          </p:nvSpPr>
          <p:spPr>
            <a:xfrm>
              <a:off x="4096037" y="984583"/>
              <a:ext cx="7047678" cy="904036"/>
            </a:xfrm>
            <a:prstGeom prst="rect">
              <a:avLst/>
            </a:prstGeom>
            <a:noFill/>
            <a:ln w="127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20" name="流程图: 手动输入 19">
              <a:extLst>
                <a:ext uri="{FF2B5EF4-FFF2-40B4-BE49-F238E27FC236}">
                  <a16:creationId xmlns:a16="http://schemas.microsoft.com/office/drawing/2014/main" id="{0C095D9F-536C-4E85-A70D-F9FBF980C9C9}"/>
                </a:ext>
              </a:extLst>
            </p:cNvPr>
            <p:cNvSpPr/>
            <p:nvPr/>
          </p:nvSpPr>
          <p:spPr>
            <a:xfrm rot="5400000">
              <a:off x="3868073" y="791331"/>
              <a:ext cx="1013743" cy="1311837"/>
            </a:xfrm>
            <a:prstGeom prst="flowChartManualInput">
              <a:avLst/>
            </a:prstGeom>
            <a:solidFill>
              <a:srgbClr val="0070C0"/>
            </a:solid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21" name="文本框 20">
              <a:extLst>
                <a:ext uri="{FF2B5EF4-FFF2-40B4-BE49-F238E27FC236}">
                  <a16:creationId xmlns:a16="http://schemas.microsoft.com/office/drawing/2014/main" id="{14AAEF33-7283-4F47-A623-0B14F11D723A}"/>
                </a:ext>
              </a:extLst>
            </p:cNvPr>
            <p:cNvSpPr txBox="1"/>
            <p:nvPr/>
          </p:nvSpPr>
          <p:spPr>
            <a:xfrm>
              <a:off x="3912179" y="1216417"/>
              <a:ext cx="1187764" cy="461665"/>
            </a:xfrm>
            <a:prstGeom prst="rect">
              <a:avLst/>
            </a:prstGeom>
            <a:noFill/>
          </p:spPr>
          <p:txBody>
            <a:bodyPr wrap="square" rtlCol="0">
              <a:spAutoFit/>
            </a:bodyPr>
            <a:lstStyle/>
            <a:p>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例如</a:t>
              </a:r>
            </a:p>
          </p:txBody>
        </p:sp>
        <p:sp>
          <p:nvSpPr>
            <p:cNvPr id="25" name="文本框 24">
              <a:extLst>
                <a:ext uri="{FF2B5EF4-FFF2-40B4-BE49-F238E27FC236}">
                  <a16:creationId xmlns:a16="http://schemas.microsoft.com/office/drawing/2014/main" id="{DB58B367-59EE-47C0-8C49-496D3E852B44}"/>
                </a:ext>
              </a:extLst>
            </p:cNvPr>
            <p:cNvSpPr txBox="1"/>
            <p:nvPr/>
          </p:nvSpPr>
          <p:spPr>
            <a:xfrm>
              <a:off x="5357132" y="1171021"/>
              <a:ext cx="4961964" cy="461665"/>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要避免</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global.h</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被重复包含，可以：</a:t>
              </a:r>
            </a:p>
          </p:txBody>
        </p:sp>
        <p:grpSp>
          <p:nvGrpSpPr>
            <p:cNvPr id="33" name="组合 32">
              <a:extLst>
                <a:ext uri="{FF2B5EF4-FFF2-40B4-BE49-F238E27FC236}">
                  <a16:creationId xmlns:a16="http://schemas.microsoft.com/office/drawing/2014/main" id="{D68BAD4E-9435-4DE7-953D-918A74E8DF9B}"/>
                </a:ext>
              </a:extLst>
            </p:cNvPr>
            <p:cNvGrpSpPr/>
            <p:nvPr/>
          </p:nvGrpSpPr>
          <p:grpSpPr>
            <a:xfrm>
              <a:off x="11017251" y="950401"/>
              <a:ext cx="152814" cy="165397"/>
              <a:chOff x="6181413" y="1023323"/>
              <a:chExt cx="152814" cy="165397"/>
            </a:xfrm>
          </p:grpSpPr>
          <p:cxnSp>
            <p:nvCxnSpPr>
              <p:cNvPr id="38" name="直接连接符 37">
                <a:extLst>
                  <a:ext uri="{FF2B5EF4-FFF2-40B4-BE49-F238E27FC236}">
                    <a16:creationId xmlns:a16="http://schemas.microsoft.com/office/drawing/2014/main" id="{06B4880C-CE22-481B-80F4-AE69B7DB8C3F}"/>
                  </a:ext>
                </a:extLst>
              </p:cNvPr>
              <p:cNvCxnSpPr>
                <a:cxnSpLocks/>
              </p:cNvCxnSpPr>
              <p:nvPr/>
            </p:nvCxnSpPr>
            <p:spPr>
              <a:xfrm>
                <a:off x="6181413"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A1F9C409-8A9E-484E-A29A-850F7AF901FE}"/>
                  </a:ext>
                </a:extLst>
              </p:cNvPr>
              <p:cNvCxnSpPr>
                <a:cxnSpLocks/>
              </p:cNvCxnSpPr>
              <p:nvPr/>
            </p:nvCxnSpPr>
            <p:spPr>
              <a:xfrm>
                <a:off x="6332434" y="1023323"/>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34" name="组合 33">
              <a:extLst>
                <a:ext uri="{FF2B5EF4-FFF2-40B4-BE49-F238E27FC236}">
                  <a16:creationId xmlns:a16="http://schemas.microsoft.com/office/drawing/2014/main" id="{F043FB46-DCB7-4CF2-BF92-98C6C7D107D7}"/>
                </a:ext>
              </a:extLst>
            </p:cNvPr>
            <p:cNvGrpSpPr/>
            <p:nvPr/>
          </p:nvGrpSpPr>
          <p:grpSpPr>
            <a:xfrm rot="5400000">
              <a:off x="11009166" y="1758316"/>
              <a:ext cx="152814" cy="165397"/>
              <a:chOff x="6186411" y="1028702"/>
              <a:chExt cx="152814" cy="165397"/>
            </a:xfrm>
          </p:grpSpPr>
          <p:cxnSp>
            <p:nvCxnSpPr>
              <p:cNvPr id="35" name="直接连接符 34">
                <a:extLst>
                  <a:ext uri="{FF2B5EF4-FFF2-40B4-BE49-F238E27FC236}">
                    <a16:creationId xmlns:a16="http://schemas.microsoft.com/office/drawing/2014/main" id="{C480EB5C-DC72-4AE9-BFD8-6B7F5A23BDC8}"/>
                  </a:ext>
                </a:extLst>
              </p:cNvPr>
              <p:cNvCxnSpPr>
                <a:cxnSpLocks/>
              </p:cNvCxnSpPr>
              <p:nvPr/>
            </p:nvCxnSpPr>
            <p:spPr>
              <a:xfrm>
                <a:off x="6186411"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12025A8F-A01C-4234-8769-75BBC423E118}"/>
                  </a:ext>
                </a:extLst>
              </p:cNvPr>
              <p:cNvCxnSpPr>
                <a:cxnSpLocks/>
              </p:cNvCxnSpPr>
              <p:nvPr/>
            </p:nvCxnSpPr>
            <p:spPr>
              <a:xfrm>
                <a:off x="6332434" y="1028702"/>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grpSp>
        <p:nvGrpSpPr>
          <p:cNvPr id="6" name="组合 5">
            <a:extLst>
              <a:ext uri="{FF2B5EF4-FFF2-40B4-BE49-F238E27FC236}">
                <a16:creationId xmlns:a16="http://schemas.microsoft.com/office/drawing/2014/main" id="{CF5A5863-C249-4D6E-B693-E27D76AB4B50}"/>
              </a:ext>
            </a:extLst>
          </p:cNvPr>
          <p:cNvGrpSpPr/>
          <p:nvPr/>
        </p:nvGrpSpPr>
        <p:grpSpPr>
          <a:xfrm>
            <a:off x="4076299" y="3794471"/>
            <a:ext cx="4061040" cy="2498602"/>
            <a:chOff x="4076299" y="3794471"/>
            <a:chExt cx="4061040" cy="2498602"/>
          </a:xfrm>
        </p:grpSpPr>
        <p:sp>
          <p:nvSpPr>
            <p:cNvPr id="36" name="文本框 35">
              <a:extLst>
                <a:ext uri="{FF2B5EF4-FFF2-40B4-BE49-F238E27FC236}">
                  <a16:creationId xmlns:a16="http://schemas.microsoft.com/office/drawing/2014/main" id="{01370DB1-4C02-49B0-A4DC-2A600444A31E}"/>
                </a:ext>
              </a:extLst>
            </p:cNvPr>
            <p:cNvSpPr txBox="1"/>
            <p:nvPr/>
          </p:nvSpPr>
          <p:spPr>
            <a:xfrm>
              <a:off x="4744520" y="3968919"/>
              <a:ext cx="3183413" cy="2241960"/>
            </a:xfrm>
            <a:prstGeom prst="rect">
              <a:avLst/>
            </a:prstGeom>
            <a:noFill/>
          </p:spPr>
          <p:txBody>
            <a:bodyPr wrap="square" rtlCol="0">
              <a:spAutoFit/>
            </a:bodyPr>
            <a:lstStyle/>
            <a:p>
              <a:pPr>
                <a:lnSpc>
                  <a:spcPct val="150000"/>
                </a:lnSpc>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ifndef</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GLOBAL</a:t>
              </a:r>
            </a:p>
            <a:p>
              <a:pPr>
                <a:lnSpc>
                  <a:spcPct val="150000"/>
                </a:lnSpc>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#define GLOBAL </a:t>
              </a:r>
            </a:p>
            <a:p>
              <a:pPr>
                <a:lnSpc>
                  <a:spcPct val="150000"/>
                </a:lnSpc>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#include "</a:t>
              </a:r>
              <a:r>
                <a:rPr lang="en-US" altLang="zh-CN" sz="24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global.h</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pPr>
                <a:lnSpc>
                  <a:spcPct val="150000"/>
                </a:lnSpc>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#endif</a:t>
              </a:r>
            </a:p>
          </p:txBody>
        </p:sp>
        <p:grpSp>
          <p:nvGrpSpPr>
            <p:cNvPr id="40" name="组合 39">
              <a:extLst>
                <a:ext uri="{FF2B5EF4-FFF2-40B4-BE49-F238E27FC236}">
                  <a16:creationId xmlns:a16="http://schemas.microsoft.com/office/drawing/2014/main" id="{35721815-E354-4180-910F-4AE43F544961}"/>
                </a:ext>
              </a:extLst>
            </p:cNvPr>
            <p:cNvGrpSpPr/>
            <p:nvPr/>
          </p:nvGrpSpPr>
          <p:grpSpPr>
            <a:xfrm>
              <a:off x="4076299" y="3794471"/>
              <a:ext cx="4061040" cy="2498602"/>
              <a:chOff x="4147257" y="1814526"/>
              <a:chExt cx="3975256" cy="3852292"/>
            </a:xfrm>
          </p:grpSpPr>
          <p:grpSp>
            <p:nvGrpSpPr>
              <p:cNvPr id="41" name="组合 40">
                <a:extLst>
                  <a:ext uri="{FF2B5EF4-FFF2-40B4-BE49-F238E27FC236}">
                    <a16:creationId xmlns:a16="http://schemas.microsoft.com/office/drawing/2014/main" id="{037E9A53-7789-4F74-A751-2EDB9CBAC96C}"/>
                  </a:ext>
                </a:extLst>
              </p:cNvPr>
              <p:cNvGrpSpPr/>
              <p:nvPr/>
            </p:nvGrpSpPr>
            <p:grpSpPr>
              <a:xfrm>
                <a:off x="4147257" y="1814526"/>
                <a:ext cx="3975256" cy="3852292"/>
                <a:chOff x="4147257" y="1814526"/>
                <a:chExt cx="3975256" cy="3852292"/>
              </a:xfrm>
            </p:grpSpPr>
            <p:sp>
              <p:nvSpPr>
                <p:cNvPr id="46" name="任意多边形 93">
                  <a:extLst>
                    <a:ext uri="{FF2B5EF4-FFF2-40B4-BE49-F238E27FC236}">
                      <a16:creationId xmlns:a16="http://schemas.microsoft.com/office/drawing/2014/main" id="{D12ED8EA-2D70-41AB-BE22-CE4D90201EAF}"/>
                    </a:ext>
                  </a:extLst>
                </p:cNvPr>
                <p:cNvSpPr/>
                <p:nvPr/>
              </p:nvSpPr>
              <p:spPr>
                <a:xfrm flipH="1" flipV="1">
                  <a:off x="7800688" y="5349773"/>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47" name="矩形: 圆角 46">
                  <a:extLst>
                    <a:ext uri="{FF2B5EF4-FFF2-40B4-BE49-F238E27FC236}">
                      <a16:creationId xmlns:a16="http://schemas.microsoft.com/office/drawing/2014/main" id="{9D53451D-BB08-41F7-992F-9E0CB77299AB}"/>
                    </a:ext>
                  </a:extLst>
                </p:cNvPr>
                <p:cNvSpPr/>
                <p:nvPr/>
              </p:nvSpPr>
              <p:spPr>
                <a:xfrm>
                  <a:off x="4267200" y="1974569"/>
                  <a:ext cx="3734346" cy="3486150"/>
                </a:xfrm>
                <a:prstGeom prst="roundRect">
                  <a:avLst>
                    <a:gd name="adj" fmla="val 1939"/>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8" name="任意多边形 93">
                  <a:extLst>
                    <a:ext uri="{FF2B5EF4-FFF2-40B4-BE49-F238E27FC236}">
                      <a16:creationId xmlns:a16="http://schemas.microsoft.com/office/drawing/2014/main" id="{53DFDEDE-D20E-4B3A-BEDE-CF4ED22CACC9}"/>
                    </a:ext>
                  </a:extLst>
                </p:cNvPr>
                <p:cNvSpPr/>
                <p:nvPr/>
              </p:nvSpPr>
              <p:spPr>
                <a:xfrm rot="16200000" flipH="1" flipV="1">
                  <a:off x="7780449" y="1816916"/>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49" name="任意多边形 93">
                  <a:extLst>
                    <a:ext uri="{FF2B5EF4-FFF2-40B4-BE49-F238E27FC236}">
                      <a16:creationId xmlns:a16="http://schemas.microsoft.com/office/drawing/2014/main" id="{3BB16612-9484-424F-8B10-47E093ADA07B}"/>
                    </a:ext>
                  </a:extLst>
                </p:cNvPr>
                <p:cNvSpPr/>
                <p:nvPr/>
              </p:nvSpPr>
              <p:spPr>
                <a:xfrm rot="10800000" flipH="1" flipV="1">
                  <a:off x="4157822" y="1819303"/>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50" name="任意多边形 93">
                  <a:extLst>
                    <a:ext uri="{FF2B5EF4-FFF2-40B4-BE49-F238E27FC236}">
                      <a16:creationId xmlns:a16="http://schemas.microsoft.com/office/drawing/2014/main" id="{D4C94622-33A7-4735-B484-E831FAEB0E27}"/>
                    </a:ext>
                  </a:extLst>
                </p:cNvPr>
                <p:cNvSpPr/>
                <p:nvPr/>
              </p:nvSpPr>
              <p:spPr>
                <a:xfrm rot="5400000" flipH="1" flipV="1">
                  <a:off x="4144867" y="5290535"/>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grpSp>
          <p:cxnSp>
            <p:nvCxnSpPr>
              <p:cNvPr id="42" name="直接连接符 41">
                <a:extLst>
                  <a:ext uri="{FF2B5EF4-FFF2-40B4-BE49-F238E27FC236}">
                    <a16:creationId xmlns:a16="http://schemas.microsoft.com/office/drawing/2014/main" id="{28B1C7DC-E1FB-4F80-AF18-44636F851949}"/>
                  </a:ext>
                </a:extLst>
              </p:cNvPr>
              <p:cNvCxnSpPr/>
              <p:nvPr/>
            </p:nvCxnSpPr>
            <p:spPr>
              <a:xfrm>
                <a:off x="4585815" y="1819302"/>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979E569D-0794-4825-A831-E076951FDB2D}"/>
                  </a:ext>
                </a:extLst>
              </p:cNvPr>
              <p:cNvCxnSpPr/>
              <p:nvPr/>
            </p:nvCxnSpPr>
            <p:spPr>
              <a:xfrm>
                <a:off x="4566211" y="5609971"/>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C69B1B6D-591A-4491-BF5E-3689A439DC38}"/>
                  </a:ext>
                </a:extLst>
              </p:cNvPr>
              <p:cNvCxnSpPr>
                <a:cxnSpLocks/>
              </p:cNvCxnSpPr>
              <p:nvPr/>
            </p:nvCxnSpPr>
            <p:spPr>
              <a:xfrm flipH="1">
                <a:off x="4183184" y="2292966"/>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B428FC31-FA89-4E39-A4A8-8208C7E0D073}"/>
                  </a:ext>
                </a:extLst>
              </p:cNvPr>
              <p:cNvCxnSpPr>
                <a:cxnSpLocks/>
              </p:cNvCxnSpPr>
              <p:nvPr/>
            </p:nvCxnSpPr>
            <p:spPr>
              <a:xfrm flipH="1">
                <a:off x="8079428" y="2293882"/>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grpSp>
      <p:grpSp>
        <p:nvGrpSpPr>
          <p:cNvPr id="5" name="组合 4">
            <a:extLst>
              <a:ext uri="{FF2B5EF4-FFF2-40B4-BE49-F238E27FC236}">
                <a16:creationId xmlns:a16="http://schemas.microsoft.com/office/drawing/2014/main" id="{BC742CCD-71BB-4AEC-98D1-A8B69FAA800E}"/>
              </a:ext>
            </a:extLst>
          </p:cNvPr>
          <p:cNvGrpSpPr/>
          <p:nvPr/>
        </p:nvGrpSpPr>
        <p:grpSpPr>
          <a:xfrm>
            <a:off x="1917986" y="878471"/>
            <a:ext cx="8396085" cy="1742973"/>
            <a:chOff x="1917986" y="1030226"/>
            <a:chExt cx="8396085" cy="1742973"/>
          </a:xfrm>
        </p:grpSpPr>
        <p:sp>
          <p:nvSpPr>
            <p:cNvPr id="26" name="文本框 25">
              <a:extLst>
                <a:ext uri="{FF2B5EF4-FFF2-40B4-BE49-F238E27FC236}">
                  <a16:creationId xmlns:a16="http://schemas.microsoft.com/office/drawing/2014/main" id="{8CDF24B2-98D6-496F-959A-A419A0855BDB}"/>
                </a:ext>
              </a:extLst>
            </p:cNvPr>
            <p:cNvSpPr txBox="1"/>
            <p:nvPr/>
          </p:nvSpPr>
          <p:spPr>
            <a:xfrm>
              <a:off x="2570940" y="1233404"/>
              <a:ext cx="6158181" cy="461665"/>
            </a:xfrm>
            <a:prstGeom prst="rect">
              <a:avLst/>
            </a:prstGeom>
            <a:noFill/>
          </p:spPr>
          <p:txBody>
            <a:bodyPr wrap="square" rtlCol="0">
              <a:spAutoFit/>
            </a:bodyPr>
            <a:lstStyle/>
            <a:p>
              <a:r>
                <a:rPr lang="zh-CN" altLang="en-US" sz="24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问题：</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头文件可能被重复包含，如何解决？</a:t>
              </a:r>
            </a:p>
          </p:txBody>
        </p:sp>
        <p:sp>
          <p:nvSpPr>
            <p:cNvPr id="2" name="矩形 1">
              <a:extLst>
                <a:ext uri="{FF2B5EF4-FFF2-40B4-BE49-F238E27FC236}">
                  <a16:creationId xmlns:a16="http://schemas.microsoft.com/office/drawing/2014/main" id="{4635E3A7-C836-4DF0-88A4-9F6B722CD954}"/>
                </a:ext>
              </a:extLst>
            </p:cNvPr>
            <p:cNvSpPr/>
            <p:nvPr/>
          </p:nvSpPr>
          <p:spPr>
            <a:xfrm>
              <a:off x="2570940" y="1742179"/>
              <a:ext cx="7349474" cy="1015663"/>
            </a:xfrm>
            <a:prstGeom prst="rect">
              <a:avLst/>
            </a:prstGeom>
          </p:spPr>
          <p:txBody>
            <a:bodyPr wrap="square">
              <a:spAutoFit/>
            </a:bodyPr>
            <a:lstStyle/>
            <a:p>
              <a:pPr marL="3175">
                <a:lnSpc>
                  <a:spcPct val="125000"/>
                </a:lnSpc>
                <a:spcBef>
                  <a:spcPts val="600"/>
                </a:spcBef>
              </a:pPr>
              <a:r>
                <a:rPr lang="zh-CN" altLang="en-US" sz="24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答：</a:t>
              </a:r>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宏定义和条件编译结合使用可以解决头文件重复包含问题。</a:t>
              </a:r>
              <a:endPar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51" name="组合 50">
              <a:extLst>
                <a:ext uri="{FF2B5EF4-FFF2-40B4-BE49-F238E27FC236}">
                  <a16:creationId xmlns:a16="http://schemas.microsoft.com/office/drawing/2014/main" id="{D7FBE566-4779-4B99-896E-C8D57E29BCFA}"/>
                </a:ext>
              </a:extLst>
            </p:cNvPr>
            <p:cNvGrpSpPr/>
            <p:nvPr/>
          </p:nvGrpSpPr>
          <p:grpSpPr>
            <a:xfrm>
              <a:off x="1917986" y="1030226"/>
              <a:ext cx="8396085" cy="1742973"/>
              <a:chOff x="4188196" y="2127479"/>
              <a:chExt cx="3910692" cy="3650794"/>
            </a:xfrm>
          </p:grpSpPr>
          <p:grpSp>
            <p:nvGrpSpPr>
              <p:cNvPr id="52" name="组合 51">
                <a:extLst>
                  <a:ext uri="{FF2B5EF4-FFF2-40B4-BE49-F238E27FC236}">
                    <a16:creationId xmlns:a16="http://schemas.microsoft.com/office/drawing/2014/main" id="{467B3360-BFBE-4937-985A-E83E8C84BF26}"/>
                  </a:ext>
                </a:extLst>
              </p:cNvPr>
              <p:cNvGrpSpPr/>
              <p:nvPr/>
            </p:nvGrpSpPr>
            <p:grpSpPr>
              <a:xfrm>
                <a:off x="4188196" y="2127479"/>
                <a:ext cx="3910692" cy="3650794"/>
                <a:chOff x="4188196" y="2127479"/>
                <a:chExt cx="3910692" cy="3650794"/>
              </a:xfrm>
            </p:grpSpPr>
            <p:sp>
              <p:nvSpPr>
                <p:cNvPr id="57" name="任意多边形 93">
                  <a:extLst>
                    <a:ext uri="{FF2B5EF4-FFF2-40B4-BE49-F238E27FC236}">
                      <a16:creationId xmlns:a16="http://schemas.microsoft.com/office/drawing/2014/main" id="{AE7848AA-344A-4117-812E-2731BEB95E57}"/>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58" name="矩形: 圆角 57">
                  <a:extLst>
                    <a:ext uri="{FF2B5EF4-FFF2-40B4-BE49-F238E27FC236}">
                      <a16:creationId xmlns:a16="http://schemas.microsoft.com/office/drawing/2014/main" id="{FFB9BEBD-DC70-404E-8C0B-A5517659A905}"/>
                    </a:ext>
                  </a:extLst>
                </p:cNvPr>
                <p:cNvSpPr/>
                <p:nvPr/>
              </p:nvSpPr>
              <p:spPr>
                <a:xfrm>
                  <a:off x="4267200" y="2209800"/>
                  <a:ext cx="3734346" cy="3486149"/>
                </a:xfrm>
                <a:prstGeom prst="roundRect">
                  <a:avLst>
                    <a:gd name="adj" fmla="val 1939"/>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9" name="任意多边形 93">
                  <a:extLst>
                    <a:ext uri="{FF2B5EF4-FFF2-40B4-BE49-F238E27FC236}">
                      <a16:creationId xmlns:a16="http://schemas.microsoft.com/office/drawing/2014/main" id="{1546C06F-18A1-4C84-9890-5B2E58EC74AD}"/>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60" name="任意多边形 93">
                  <a:extLst>
                    <a:ext uri="{FF2B5EF4-FFF2-40B4-BE49-F238E27FC236}">
                      <a16:creationId xmlns:a16="http://schemas.microsoft.com/office/drawing/2014/main" id="{5A542709-8F13-426C-A72A-5915BC9B4E72}"/>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61" name="任意多边形 93">
                  <a:extLst>
                    <a:ext uri="{FF2B5EF4-FFF2-40B4-BE49-F238E27FC236}">
                      <a16:creationId xmlns:a16="http://schemas.microsoft.com/office/drawing/2014/main" id="{0AA25539-BD6D-4DE7-BE14-F8028C2D0A39}"/>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grpSp>
          <p:cxnSp>
            <p:nvCxnSpPr>
              <p:cNvPr id="53" name="直接连接符 52">
                <a:extLst>
                  <a:ext uri="{FF2B5EF4-FFF2-40B4-BE49-F238E27FC236}">
                    <a16:creationId xmlns:a16="http://schemas.microsoft.com/office/drawing/2014/main" id="{D588C5EE-70F6-496F-821C-E7DFBE651683}"/>
                  </a:ext>
                </a:extLst>
              </p:cNvPr>
              <p:cNvCxnSpPr/>
              <p:nvPr/>
            </p:nvCxnSpPr>
            <p:spPr>
              <a:xfrm>
                <a:off x="4563555" y="2148488"/>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8FBC99D5-9DC3-4E89-90AF-6BD887040600}"/>
                  </a:ext>
                </a:extLst>
              </p:cNvPr>
              <p:cNvCxnSpPr/>
              <p:nvPr/>
            </p:nvCxnSpPr>
            <p:spPr>
              <a:xfrm>
                <a:off x="4585815" y="5759223"/>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8A5CE65E-8207-494B-B157-D286EBB83A96}"/>
                  </a:ext>
                </a:extLst>
              </p:cNvPr>
              <p:cNvCxnSpPr>
                <a:cxnSpLocks/>
              </p:cNvCxnSpPr>
              <p:nvPr/>
            </p:nvCxnSpPr>
            <p:spPr>
              <a:xfrm flipH="1">
                <a:off x="4207548" y="2543175"/>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85D784BC-EBAB-4A90-9C36-CA02234D9B93}"/>
                  </a:ext>
                </a:extLst>
              </p:cNvPr>
              <p:cNvCxnSpPr>
                <a:cxnSpLocks/>
              </p:cNvCxnSpPr>
              <p:nvPr/>
            </p:nvCxnSpPr>
            <p:spPr>
              <a:xfrm flipH="1">
                <a:off x="8068040" y="2562290"/>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4615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wipe(left)">
                                      <p:cBhvr>
                                        <p:cTn id="11" dur="500"/>
                                        <p:tgtEl>
                                          <p:spTgt spid="18"/>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635E3A7-C836-4DF0-88A4-9F6B722CD954}"/>
              </a:ext>
            </a:extLst>
          </p:cNvPr>
          <p:cNvSpPr/>
          <p:nvPr/>
        </p:nvSpPr>
        <p:spPr>
          <a:xfrm>
            <a:off x="2394264" y="1074673"/>
            <a:ext cx="7349474" cy="553998"/>
          </a:xfrm>
          <a:prstGeom prst="rect">
            <a:avLst/>
          </a:prstGeom>
        </p:spPr>
        <p:txBody>
          <a:bodyPr wrap="square">
            <a:spAutoFit/>
          </a:bodyPr>
          <a:lstStyle/>
          <a:p>
            <a:pPr marL="3175">
              <a:lnSpc>
                <a:spcPct val="125000"/>
              </a:lnSpc>
              <a:spcBef>
                <a:spcPts val="600"/>
              </a:spcBef>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下面是在</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IDE</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环境下如何开发多文件结构的程序</a:t>
            </a:r>
            <a:endPar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51" name="组合 50">
            <a:extLst>
              <a:ext uri="{FF2B5EF4-FFF2-40B4-BE49-F238E27FC236}">
                <a16:creationId xmlns:a16="http://schemas.microsoft.com/office/drawing/2014/main" id="{D7FBE566-4779-4B99-896E-C8D57E29BCFA}"/>
              </a:ext>
            </a:extLst>
          </p:cNvPr>
          <p:cNvGrpSpPr/>
          <p:nvPr/>
        </p:nvGrpSpPr>
        <p:grpSpPr>
          <a:xfrm>
            <a:off x="1917986" y="878471"/>
            <a:ext cx="8396085" cy="873327"/>
            <a:chOff x="4188196" y="2127479"/>
            <a:chExt cx="3910692" cy="3650794"/>
          </a:xfrm>
        </p:grpSpPr>
        <p:grpSp>
          <p:nvGrpSpPr>
            <p:cNvPr id="52" name="组合 51">
              <a:extLst>
                <a:ext uri="{FF2B5EF4-FFF2-40B4-BE49-F238E27FC236}">
                  <a16:creationId xmlns:a16="http://schemas.microsoft.com/office/drawing/2014/main" id="{467B3360-BFBE-4937-985A-E83E8C84BF26}"/>
                </a:ext>
              </a:extLst>
            </p:cNvPr>
            <p:cNvGrpSpPr/>
            <p:nvPr/>
          </p:nvGrpSpPr>
          <p:grpSpPr>
            <a:xfrm>
              <a:off x="4188196" y="2127479"/>
              <a:ext cx="3910692" cy="3650794"/>
              <a:chOff x="4188196" y="2127479"/>
              <a:chExt cx="3910692" cy="3650794"/>
            </a:xfrm>
          </p:grpSpPr>
          <p:sp>
            <p:nvSpPr>
              <p:cNvPr id="57" name="任意多边形 93">
                <a:extLst>
                  <a:ext uri="{FF2B5EF4-FFF2-40B4-BE49-F238E27FC236}">
                    <a16:creationId xmlns:a16="http://schemas.microsoft.com/office/drawing/2014/main" id="{AE7848AA-344A-4117-812E-2731BEB95E57}"/>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58" name="矩形: 圆角 57">
                <a:extLst>
                  <a:ext uri="{FF2B5EF4-FFF2-40B4-BE49-F238E27FC236}">
                    <a16:creationId xmlns:a16="http://schemas.microsoft.com/office/drawing/2014/main" id="{FFB9BEBD-DC70-404E-8C0B-A5517659A905}"/>
                  </a:ext>
                </a:extLst>
              </p:cNvPr>
              <p:cNvSpPr/>
              <p:nvPr/>
            </p:nvSpPr>
            <p:spPr>
              <a:xfrm>
                <a:off x="4267200" y="2209800"/>
                <a:ext cx="3734346" cy="3486149"/>
              </a:xfrm>
              <a:prstGeom prst="roundRect">
                <a:avLst>
                  <a:gd name="adj" fmla="val 1939"/>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9" name="任意多边形 93">
                <a:extLst>
                  <a:ext uri="{FF2B5EF4-FFF2-40B4-BE49-F238E27FC236}">
                    <a16:creationId xmlns:a16="http://schemas.microsoft.com/office/drawing/2014/main" id="{1546C06F-18A1-4C84-9890-5B2E58EC74AD}"/>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60" name="任意多边形 93">
                <a:extLst>
                  <a:ext uri="{FF2B5EF4-FFF2-40B4-BE49-F238E27FC236}">
                    <a16:creationId xmlns:a16="http://schemas.microsoft.com/office/drawing/2014/main" id="{5A542709-8F13-426C-A72A-5915BC9B4E72}"/>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61" name="任意多边形 93">
                <a:extLst>
                  <a:ext uri="{FF2B5EF4-FFF2-40B4-BE49-F238E27FC236}">
                    <a16:creationId xmlns:a16="http://schemas.microsoft.com/office/drawing/2014/main" id="{0AA25539-BD6D-4DE7-BE14-F8028C2D0A39}"/>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grpSp>
        <p:cxnSp>
          <p:nvCxnSpPr>
            <p:cNvPr id="53" name="直接连接符 52">
              <a:extLst>
                <a:ext uri="{FF2B5EF4-FFF2-40B4-BE49-F238E27FC236}">
                  <a16:creationId xmlns:a16="http://schemas.microsoft.com/office/drawing/2014/main" id="{D588C5EE-70F6-496F-821C-E7DFBE651683}"/>
                </a:ext>
              </a:extLst>
            </p:cNvPr>
            <p:cNvCxnSpPr/>
            <p:nvPr/>
          </p:nvCxnSpPr>
          <p:spPr>
            <a:xfrm>
              <a:off x="4563555" y="2148488"/>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8FBC99D5-9DC3-4E89-90AF-6BD887040600}"/>
                </a:ext>
              </a:extLst>
            </p:cNvPr>
            <p:cNvCxnSpPr/>
            <p:nvPr/>
          </p:nvCxnSpPr>
          <p:spPr>
            <a:xfrm>
              <a:off x="4585815" y="5759223"/>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8A5CE65E-8207-494B-B157-D286EBB83A96}"/>
                </a:ext>
              </a:extLst>
            </p:cNvPr>
            <p:cNvCxnSpPr>
              <a:cxnSpLocks/>
            </p:cNvCxnSpPr>
            <p:nvPr/>
          </p:nvCxnSpPr>
          <p:spPr>
            <a:xfrm flipH="1">
              <a:off x="4207548" y="2543175"/>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85D784BC-EBAB-4A90-9C36-CA02234D9B93}"/>
                </a:ext>
              </a:extLst>
            </p:cNvPr>
            <p:cNvCxnSpPr>
              <a:cxnSpLocks/>
            </p:cNvCxnSpPr>
            <p:nvPr/>
          </p:nvCxnSpPr>
          <p:spPr>
            <a:xfrm flipH="1">
              <a:off x="8068040" y="2562290"/>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58328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500"/>
                                        <p:tgtEl>
                                          <p:spTgt spid="51"/>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id="{B236A77D-E49D-488B-BBC4-787894FC8936}"/>
              </a:ext>
            </a:extLst>
          </p:cNvPr>
          <p:cNvSpPr txBox="1"/>
          <p:nvPr/>
        </p:nvSpPr>
        <p:spPr>
          <a:xfrm>
            <a:off x="1563896" y="856881"/>
            <a:ext cx="8844812" cy="1689052"/>
          </a:xfrm>
          <a:prstGeom prst="rect">
            <a:avLst/>
          </a:prstGeom>
          <a:noFill/>
        </p:spPr>
        <p:txBody>
          <a:bodyPr wrap="square" rtlCol="0">
            <a:spAutoFit/>
          </a:bodyPr>
          <a:lstStyle/>
          <a:p>
            <a:pPr>
              <a:lnSpc>
                <a:spcPct val="150000"/>
              </a:lnSpc>
              <a:buClr>
                <a:srgbClr val="7030A0"/>
              </a:buCl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在开发一个功能比较复杂的软件时，一般先利用模块化思想，将要编写的软件划分为多个模块，不同的人负责不同的模块以实现多人合作开发。</a:t>
            </a:r>
          </a:p>
        </p:txBody>
      </p:sp>
      <p:pic>
        <p:nvPicPr>
          <p:cNvPr id="40" name="Picture 2">
            <a:extLst>
              <a:ext uri="{FF2B5EF4-FFF2-40B4-BE49-F238E27FC236}">
                <a16:creationId xmlns:a16="http://schemas.microsoft.com/office/drawing/2014/main" id="{DC4B4BC8-2117-4AED-AAA6-44E1436239FC}"/>
              </a:ext>
            </a:extLst>
          </p:cNvPr>
          <p:cNvPicPr>
            <a:picLocks noChangeAspect="1" noChangeArrowheads="1"/>
          </p:cNvPicPr>
          <p:nvPr/>
        </p:nvPicPr>
        <p:blipFill rotWithShape="1">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rcRect r="44199"/>
          <a:stretch/>
        </p:blipFill>
        <p:spPr bwMode="auto">
          <a:xfrm>
            <a:off x="2993457" y="3433897"/>
            <a:ext cx="6176601" cy="26926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0" name="组合 9">
            <a:extLst>
              <a:ext uri="{FF2B5EF4-FFF2-40B4-BE49-F238E27FC236}">
                <a16:creationId xmlns:a16="http://schemas.microsoft.com/office/drawing/2014/main" id="{D369896F-D1CF-4BBC-AF07-5978E17AA5E3}"/>
              </a:ext>
            </a:extLst>
          </p:cNvPr>
          <p:cNvGrpSpPr/>
          <p:nvPr/>
        </p:nvGrpSpPr>
        <p:grpSpPr>
          <a:xfrm rot="10800000" flipH="1">
            <a:off x="1381213" y="731404"/>
            <a:ext cx="9210177" cy="2203189"/>
            <a:chOff x="850263" y="1552757"/>
            <a:chExt cx="13416557" cy="2637607"/>
          </a:xfrm>
        </p:grpSpPr>
        <p:grpSp>
          <p:nvGrpSpPr>
            <p:cNvPr id="11" name="组合 10">
              <a:extLst>
                <a:ext uri="{FF2B5EF4-FFF2-40B4-BE49-F238E27FC236}">
                  <a16:creationId xmlns:a16="http://schemas.microsoft.com/office/drawing/2014/main" id="{49E003E3-FF33-44A0-96B7-B80C2B943C6C}"/>
                </a:ext>
              </a:extLst>
            </p:cNvPr>
            <p:cNvGrpSpPr/>
            <p:nvPr/>
          </p:nvGrpSpPr>
          <p:grpSpPr>
            <a:xfrm>
              <a:off x="850263" y="1552757"/>
              <a:ext cx="13416557" cy="2637607"/>
              <a:chOff x="850263" y="1552757"/>
              <a:chExt cx="13416557" cy="2637607"/>
            </a:xfrm>
          </p:grpSpPr>
          <p:sp>
            <p:nvSpPr>
              <p:cNvPr id="16" name="任意多边形 3">
                <a:extLst>
                  <a:ext uri="{FF2B5EF4-FFF2-40B4-BE49-F238E27FC236}">
                    <a16:creationId xmlns:a16="http://schemas.microsoft.com/office/drawing/2014/main" id="{CA973DA7-66B4-4E84-B191-8C80308A33C6}"/>
                  </a:ext>
                </a:extLst>
              </p:cNvPr>
              <p:cNvSpPr/>
              <p:nvPr/>
            </p:nvSpPr>
            <p:spPr>
              <a:xfrm>
                <a:off x="850263" y="1552757"/>
                <a:ext cx="13416557" cy="2637607"/>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p>
            </p:txBody>
          </p:sp>
          <p:grpSp>
            <p:nvGrpSpPr>
              <p:cNvPr id="17" name="组合 16">
                <a:extLst>
                  <a:ext uri="{FF2B5EF4-FFF2-40B4-BE49-F238E27FC236}">
                    <a16:creationId xmlns:a16="http://schemas.microsoft.com/office/drawing/2014/main" id="{4E07CC91-8B81-4258-9E67-5D35CDC2E759}"/>
                  </a:ext>
                </a:extLst>
              </p:cNvPr>
              <p:cNvGrpSpPr/>
              <p:nvPr/>
            </p:nvGrpSpPr>
            <p:grpSpPr>
              <a:xfrm flipH="1">
                <a:off x="11116151" y="1613602"/>
                <a:ext cx="1573213" cy="303301"/>
                <a:chOff x="6149102" y="1612915"/>
                <a:chExt cx="1547286" cy="303301"/>
              </a:xfrm>
            </p:grpSpPr>
            <p:sp>
              <p:nvSpPr>
                <p:cNvPr id="18" name="平行四边形 17">
                  <a:extLst>
                    <a:ext uri="{FF2B5EF4-FFF2-40B4-BE49-F238E27FC236}">
                      <a16:creationId xmlns:a16="http://schemas.microsoft.com/office/drawing/2014/main" id="{028CAD01-224F-4E9F-A0CF-461C9449C138}"/>
                    </a:ext>
                  </a:extLst>
                </p:cNvPr>
                <p:cNvSpPr/>
                <p:nvPr/>
              </p:nvSpPr>
              <p:spPr>
                <a:xfrm>
                  <a:off x="7105480" y="1612915"/>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19" name="平行四边形 18">
                  <a:extLst>
                    <a:ext uri="{FF2B5EF4-FFF2-40B4-BE49-F238E27FC236}">
                      <a16:creationId xmlns:a16="http://schemas.microsoft.com/office/drawing/2014/main" id="{7D995BAA-A735-4DEF-AC22-010C26A8CAB2}"/>
                    </a:ext>
                  </a:extLst>
                </p:cNvPr>
                <p:cNvSpPr/>
                <p:nvPr/>
              </p:nvSpPr>
              <p:spPr>
                <a:xfrm>
                  <a:off x="6633990" y="1612915"/>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20" name="平行四边形 19">
                  <a:extLst>
                    <a:ext uri="{FF2B5EF4-FFF2-40B4-BE49-F238E27FC236}">
                      <a16:creationId xmlns:a16="http://schemas.microsoft.com/office/drawing/2014/main" id="{AB84DF50-60B1-441C-B484-CFD7A19519D7}"/>
                    </a:ext>
                  </a:extLst>
                </p:cNvPr>
                <p:cNvSpPr/>
                <p:nvPr/>
              </p:nvSpPr>
              <p:spPr>
                <a:xfrm>
                  <a:off x="6149102" y="1612915"/>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grpSp>
        </p:grpSp>
        <p:sp>
          <p:nvSpPr>
            <p:cNvPr id="12" name="平行四边形 11">
              <a:extLst>
                <a:ext uri="{FF2B5EF4-FFF2-40B4-BE49-F238E27FC236}">
                  <a16:creationId xmlns:a16="http://schemas.microsoft.com/office/drawing/2014/main" id="{3B1B404B-2E4D-4218-963B-BF44B9965FD6}"/>
                </a:ext>
              </a:extLst>
            </p:cNvPr>
            <p:cNvSpPr/>
            <p:nvPr/>
          </p:nvSpPr>
          <p:spPr>
            <a:xfrm>
              <a:off x="1787177" y="1614289"/>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14" name="平行四边形 13">
              <a:extLst>
                <a:ext uri="{FF2B5EF4-FFF2-40B4-BE49-F238E27FC236}">
                  <a16:creationId xmlns:a16="http://schemas.microsoft.com/office/drawing/2014/main" id="{0E3235FC-38C4-4C98-B427-062A04C0860B}"/>
                </a:ext>
              </a:extLst>
            </p:cNvPr>
            <p:cNvSpPr/>
            <p:nvPr/>
          </p:nvSpPr>
          <p:spPr>
            <a:xfrm>
              <a:off x="2272064" y="1614289"/>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15" name="平行四边形 14">
              <a:extLst>
                <a:ext uri="{FF2B5EF4-FFF2-40B4-BE49-F238E27FC236}">
                  <a16:creationId xmlns:a16="http://schemas.microsoft.com/office/drawing/2014/main" id="{53D9ABE1-BF76-4D5D-96A8-A40A8C74137E}"/>
                </a:ext>
              </a:extLst>
            </p:cNvPr>
            <p:cNvSpPr/>
            <p:nvPr/>
          </p:nvSpPr>
          <p:spPr>
            <a:xfrm>
              <a:off x="2743553" y="1614289"/>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grpSp>
      <p:grpSp>
        <p:nvGrpSpPr>
          <p:cNvPr id="21" name="组合 20">
            <a:extLst>
              <a:ext uri="{FF2B5EF4-FFF2-40B4-BE49-F238E27FC236}">
                <a16:creationId xmlns:a16="http://schemas.microsoft.com/office/drawing/2014/main" id="{BF3EEE9B-ACF7-415E-AFB7-0D074BEFC210}"/>
              </a:ext>
            </a:extLst>
          </p:cNvPr>
          <p:cNvGrpSpPr/>
          <p:nvPr/>
        </p:nvGrpSpPr>
        <p:grpSpPr>
          <a:xfrm>
            <a:off x="1563895" y="3155148"/>
            <a:ext cx="8612199" cy="3190089"/>
            <a:chOff x="4188196" y="2127479"/>
            <a:chExt cx="3910692" cy="3650794"/>
          </a:xfrm>
        </p:grpSpPr>
        <p:grpSp>
          <p:nvGrpSpPr>
            <p:cNvPr id="22" name="组合 21">
              <a:extLst>
                <a:ext uri="{FF2B5EF4-FFF2-40B4-BE49-F238E27FC236}">
                  <a16:creationId xmlns:a16="http://schemas.microsoft.com/office/drawing/2014/main" id="{32CF1FA7-CEB0-43A6-86A9-B1D5B99A5F87}"/>
                </a:ext>
              </a:extLst>
            </p:cNvPr>
            <p:cNvGrpSpPr/>
            <p:nvPr/>
          </p:nvGrpSpPr>
          <p:grpSpPr>
            <a:xfrm>
              <a:off x="4188196" y="2127479"/>
              <a:ext cx="3910692" cy="3650794"/>
              <a:chOff x="4188196" y="2127479"/>
              <a:chExt cx="3910692" cy="3650794"/>
            </a:xfrm>
          </p:grpSpPr>
          <p:sp>
            <p:nvSpPr>
              <p:cNvPr id="27" name="任意多边形 93">
                <a:extLst>
                  <a:ext uri="{FF2B5EF4-FFF2-40B4-BE49-F238E27FC236}">
                    <a16:creationId xmlns:a16="http://schemas.microsoft.com/office/drawing/2014/main" id="{ED91F921-DB6E-4E2D-A4BF-0257222B2690}"/>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28" name="矩形: 圆角 27">
                <a:extLst>
                  <a:ext uri="{FF2B5EF4-FFF2-40B4-BE49-F238E27FC236}">
                    <a16:creationId xmlns:a16="http://schemas.microsoft.com/office/drawing/2014/main" id="{870DDAC4-1058-4414-9BF0-5B17719F9EDA}"/>
                  </a:ext>
                </a:extLst>
              </p:cNvPr>
              <p:cNvSpPr/>
              <p:nvPr/>
            </p:nvSpPr>
            <p:spPr>
              <a:xfrm>
                <a:off x="4267200" y="2209801"/>
                <a:ext cx="3734346"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93">
                <a:extLst>
                  <a:ext uri="{FF2B5EF4-FFF2-40B4-BE49-F238E27FC236}">
                    <a16:creationId xmlns:a16="http://schemas.microsoft.com/office/drawing/2014/main" id="{4B6192F6-0379-42A2-86C9-4B88F733ED05}"/>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30" name="任意多边形 93">
                <a:extLst>
                  <a:ext uri="{FF2B5EF4-FFF2-40B4-BE49-F238E27FC236}">
                    <a16:creationId xmlns:a16="http://schemas.microsoft.com/office/drawing/2014/main" id="{569CB3F8-8ABF-4E40-B5F6-148CEFE7584D}"/>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31" name="任意多边形 93">
                <a:extLst>
                  <a:ext uri="{FF2B5EF4-FFF2-40B4-BE49-F238E27FC236}">
                    <a16:creationId xmlns:a16="http://schemas.microsoft.com/office/drawing/2014/main" id="{E933B10B-D0E3-4AF2-9EB1-482DAA6A8A01}"/>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cxnSp>
          <p:nvCxnSpPr>
            <p:cNvPr id="23" name="直接连接符 22">
              <a:extLst>
                <a:ext uri="{FF2B5EF4-FFF2-40B4-BE49-F238E27FC236}">
                  <a16:creationId xmlns:a16="http://schemas.microsoft.com/office/drawing/2014/main" id="{C5392D18-57AB-4F8A-A45F-02EEE315F007}"/>
                </a:ext>
              </a:extLst>
            </p:cNvPr>
            <p:cNvCxnSpPr/>
            <p:nvPr/>
          </p:nvCxnSpPr>
          <p:spPr>
            <a:xfrm>
              <a:off x="4563555" y="2148488"/>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24" name="直接连接符 23">
              <a:extLst>
                <a:ext uri="{FF2B5EF4-FFF2-40B4-BE49-F238E27FC236}">
                  <a16:creationId xmlns:a16="http://schemas.microsoft.com/office/drawing/2014/main" id="{E4004DBB-A43A-42A0-ACC4-24FE28267C6D}"/>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CA4039BD-2CFD-4AA3-B2DC-65D5AC865707}"/>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BF205420-4ED8-4C22-B2DF-052FC580EC7B}"/>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95004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edge">
                                      <p:cBhvr>
                                        <p:cTn id="7" dur="500"/>
                                        <p:tgtEl>
                                          <p:spTgt spid="10"/>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anim calcmode="lin" valueType="num">
                                      <p:cBhvr>
                                        <p:cTn id="12" dur="500" fill="hold"/>
                                        <p:tgtEl>
                                          <p:spTgt spid="13"/>
                                        </p:tgtEl>
                                        <p:attrNameLst>
                                          <p:attrName>ppt_x</p:attrName>
                                        </p:attrNameLst>
                                      </p:cBhvr>
                                      <p:tavLst>
                                        <p:tav tm="0">
                                          <p:val>
                                            <p:strVal val="#ppt_x"/>
                                          </p:val>
                                        </p:tav>
                                        <p:tav tm="100000">
                                          <p:val>
                                            <p:strVal val="#ppt_x"/>
                                          </p:val>
                                        </p:tav>
                                      </p:tavLst>
                                    </p:anim>
                                    <p:anim calcmode="lin" valueType="num">
                                      <p:cBhvr>
                                        <p:cTn id="13" dur="500" fill="hold"/>
                                        <p:tgtEl>
                                          <p:spTgt spid="13"/>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21"/>
                                        </p:tgtEl>
                                        <p:attrNameLst>
                                          <p:attrName>style.visibility</p:attrName>
                                        </p:attrNameLst>
                                      </p:cBhvr>
                                      <p:to>
                                        <p:strVal val="visible"/>
                                      </p:to>
                                    </p:set>
                                    <p:anim calcmode="lin" valueType="num">
                                      <p:cBhvr>
                                        <p:cTn id="17" dur="500" fill="hold"/>
                                        <p:tgtEl>
                                          <p:spTgt spid="21"/>
                                        </p:tgtEl>
                                        <p:attrNameLst>
                                          <p:attrName>ppt_w</p:attrName>
                                        </p:attrNameLst>
                                      </p:cBhvr>
                                      <p:tavLst>
                                        <p:tav tm="0">
                                          <p:val>
                                            <p:fltVal val="0"/>
                                          </p:val>
                                        </p:tav>
                                        <p:tav tm="100000">
                                          <p:val>
                                            <p:strVal val="#ppt_w"/>
                                          </p:val>
                                        </p:tav>
                                      </p:tavLst>
                                    </p:anim>
                                    <p:anim calcmode="lin" valueType="num">
                                      <p:cBhvr>
                                        <p:cTn id="18" dur="500" fill="hold"/>
                                        <p:tgtEl>
                                          <p:spTgt spid="21"/>
                                        </p:tgtEl>
                                        <p:attrNameLst>
                                          <p:attrName>ppt_h</p:attrName>
                                        </p:attrNameLst>
                                      </p:cBhvr>
                                      <p:tavLst>
                                        <p:tav tm="0">
                                          <p:val>
                                            <p:fltVal val="0"/>
                                          </p:val>
                                        </p:tav>
                                        <p:tav tm="100000">
                                          <p:val>
                                            <p:strVal val="#ppt_h"/>
                                          </p:val>
                                        </p:tav>
                                      </p:tavLst>
                                    </p:anim>
                                    <p:animEffect transition="in" filter="fade">
                                      <p:cBhvr>
                                        <p:cTn id="19" dur="500"/>
                                        <p:tgtEl>
                                          <p:spTgt spid="21"/>
                                        </p:tgtEl>
                                      </p:cBhvr>
                                    </p:animEffect>
                                  </p:childTnLst>
                                </p:cTn>
                              </p:par>
                            </p:childTnLst>
                          </p:cTn>
                        </p:par>
                        <p:par>
                          <p:cTn id="20" fill="hold">
                            <p:stCondLst>
                              <p:cond delay="1500"/>
                            </p:stCondLst>
                            <p:childTnLst>
                              <p:par>
                                <p:cTn id="21" presetID="10" presetClass="entr" presetSubtype="0" fill="hold" nodeType="afterEffect">
                                  <p:stCondLst>
                                    <p:cond delay="0"/>
                                  </p:stCondLst>
                                  <p:childTnLst>
                                    <p:set>
                                      <p:cBhvr>
                                        <p:cTn id="22" dur="1" fill="hold">
                                          <p:stCondLst>
                                            <p:cond delay="0"/>
                                          </p:stCondLst>
                                        </p:cTn>
                                        <p:tgtEl>
                                          <p:spTgt spid="40"/>
                                        </p:tgtEl>
                                        <p:attrNameLst>
                                          <p:attrName>style.visibility</p:attrName>
                                        </p:attrNameLst>
                                      </p:cBhvr>
                                      <p:to>
                                        <p:strVal val="visible"/>
                                      </p:to>
                                    </p:set>
                                    <p:animEffect transition="in" filter="fade">
                                      <p:cBhvr>
                                        <p:cTn id="23"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id="{B236A77D-E49D-488B-BBC4-787894FC8936}"/>
              </a:ext>
            </a:extLst>
          </p:cNvPr>
          <p:cNvSpPr txBox="1"/>
          <p:nvPr/>
        </p:nvSpPr>
        <p:spPr>
          <a:xfrm>
            <a:off x="1954397" y="2478338"/>
            <a:ext cx="8283206" cy="2243050"/>
          </a:xfrm>
          <a:prstGeom prst="rect">
            <a:avLst/>
          </a:prstGeom>
          <a:noFill/>
        </p:spPr>
        <p:txBody>
          <a:bodyPr wrap="square" rtlCol="0">
            <a:spAutoFit/>
          </a:bodyPr>
          <a:lstStyle/>
          <a:p>
            <a:pPr>
              <a:lnSpc>
                <a:spcPct val="150000"/>
              </a:lnSpc>
              <a:buClr>
                <a:srgbClr val="7030A0"/>
              </a:buClr>
            </a:pP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在编写比较复杂的程序时，往往需要采用多文件结构的模块化程序设计方法，即将同一类功能的函数、变量定义等内容放在一个文件中，不同类功能的函数、变量定义等内容放在多个文件中。</a:t>
            </a:r>
            <a:endParaRPr lang="zh-CN" altLang="en-US" sz="2400" b="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22" name="组合 21">
            <a:extLst>
              <a:ext uri="{FF2B5EF4-FFF2-40B4-BE49-F238E27FC236}">
                <a16:creationId xmlns:a16="http://schemas.microsoft.com/office/drawing/2014/main" id="{9B1A0D9C-898E-48FB-9088-D18CE40B2F58}"/>
              </a:ext>
            </a:extLst>
          </p:cNvPr>
          <p:cNvGrpSpPr/>
          <p:nvPr/>
        </p:nvGrpSpPr>
        <p:grpSpPr>
          <a:xfrm rot="10800000" flipH="1">
            <a:off x="1424236" y="1984741"/>
            <a:ext cx="9210177" cy="3230245"/>
            <a:chOff x="850263" y="1552756"/>
            <a:chExt cx="13416557" cy="4877076"/>
          </a:xfrm>
        </p:grpSpPr>
        <p:grpSp>
          <p:nvGrpSpPr>
            <p:cNvPr id="23" name="组合 22">
              <a:extLst>
                <a:ext uri="{FF2B5EF4-FFF2-40B4-BE49-F238E27FC236}">
                  <a16:creationId xmlns:a16="http://schemas.microsoft.com/office/drawing/2014/main" id="{247DD11F-40D7-4ACD-8E9E-1128CF58B8D9}"/>
                </a:ext>
              </a:extLst>
            </p:cNvPr>
            <p:cNvGrpSpPr/>
            <p:nvPr/>
          </p:nvGrpSpPr>
          <p:grpSpPr>
            <a:xfrm>
              <a:off x="850263" y="1552756"/>
              <a:ext cx="13416557" cy="4877076"/>
              <a:chOff x="850263" y="1552756"/>
              <a:chExt cx="13416557" cy="4877076"/>
            </a:xfrm>
          </p:grpSpPr>
          <p:sp>
            <p:nvSpPr>
              <p:cNvPr id="27" name="任意多边形 3">
                <a:extLst>
                  <a:ext uri="{FF2B5EF4-FFF2-40B4-BE49-F238E27FC236}">
                    <a16:creationId xmlns:a16="http://schemas.microsoft.com/office/drawing/2014/main" id="{B6759EC5-1C39-4DEB-AA19-B8FE06056A2F}"/>
                  </a:ext>
                </a:extLst>
              </p:cNvPr>
              <p:cNvSpPr/>
              <p:nvPr/>
            </p:nvSpPr>
            <p:spPr>
              <a:xfrm>
                <a:off x="850263" y="1552756"/>
                <a:ext cx="13416557" cy="4877076"/>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微软雅黑" panose="020B0503020204020204" pitchFamily="34" charset="-122"/>
                  <a:ea typeface="微软雅黑" panose="020B0503020204020204" pitchFamily="34" charset="-122"/>
                </a:endParaRPr>
              </a:p>
            </p:txBody>
          </p:sp>
          <p:grpSp>
            <p:nvGrpSpPr>
              <p:cNvPr id="28" name="组合 27">
                <a:extLst>
                  <a:ext uri="{FF2B5EF4-FFF2-40B4-BE49-F238E27FC236}">
                    <a16:creationId xmlns:a16="http://schemas.microsoft.com/office/drawing/2014/main" id="{D0CAE622-951A-4DCF-88BB-05D7FB1D748A}"/>
                  </a:ext>
                </a:extLst>
              </p:cNvPr>
              <p:cNvGrpSpPr/>
              <p:nvPr/>
            </p:nvGrpSpPr>
            <p:grpSpPr>
              <a:xfrm flipH="1">
                <a:off x="11116151" y="1613603"/>
                <a:ext cx="1573213" cy="303301"/>
                <a:chOff x="6149102" y="1612916"/>
                <a:chExt cx="1547286" cy="303301"/>
              </a:xfrm>
            </p:grpSpPr>
            <p:sp>
              <p:nvSpPr>
                <p:cNvPr id="29" name="平行四边形 28">
                  <a:extLst>
                    <a:ext uri="{FF2B5EF4-FFF2-40B4-BE49-F238E27FC236}">
                      <a16:creationId xmlns:a16="http://schemas.microsoft.com/office/drawing/2014/main" id="{388F8429-A170-429A-8976-02783A63F1C2}"/>
                    </a:ext>
                  </a:extLst>
                </p:cNvPr>
                <p:cNvSpPr/>
                <p:nvPr/>
              </p:nvSpPr>
              <p:spPr>
                <a:xfrm>
                  <a:off x="710548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微软雅黑" panose="020B0503020204020204" pitchFamily="34" charset="-122"/>
                    <a:ea typeface="微软雅黑" panose="020B0503020204020204" pitchFamily="34" charset="-122"/>
                  </a:endParaRPr>
                </a:p>
              </p:txBody>
            </p:sp>
            <p:sp>
              <p:nvSpPr>
                <p:cNvPr id="30" name="平行四边形 29">
                  <a:extLst>
                    <a:ext uri="{FF2B5EF4-FFF2-40B4-BE49-F238E27FC236}">
                      <a16:creationId xmlns:a16="http://schemas.microsoft.com/office/drawing/2014/main" id="{E34A4DEB-E82F-40AA-A193-EDA628EBDF1A}"/>
                    </a:ext>
                  </a:extLst>
                </p:cNvPr>
                <p:cNvSpPr/>
                <p:nvPr/>
              </p:nvSpPr>
              <p:spPr>
                <a:xfrm>
                  <a:off x="663399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微软雅黑" panose="020B0503020204020204" pitchFamily="34" charset="-122"/>
                    <a:ea typeface="微软雅黑" panose="020B0503020204020204" pitchFamily="34" charset="-122"/>
                  </a:endParaRPr>
                </a:p>
              </p:txBody>
            </p:sp>
            <p:sp>
              <p:nvSpPr>
                <p:cNvPr id="31" name="平行四边形 30">
                  <a:extLst>
                    <a:ext uri="{FF2B5EF4-FFF2-40B4-BE49-F238E27FC236}">
                      <a16:creationId xmlns:a16="http://schemas.microsoft.com/office/drawing/2014/main" id="{B28DC9DF-931D-443E-AF67-45324DF8D24E}"/>
                    </a:ext>
                  </a:extLst>
                </p:cNvPr>
                <p:cNvSpPr/>
                <p:nvPr/>
              </p:nvSpPr>
              <p:spPr>
                <a:xfrm>
                  <a:off x="6149102" y="1612916"/>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微软雅黑" panose="020B0503020204020204" pitchFamily="34" charset="-122"/>
                    <a:ea typeface="微软雅黑" panose="020B0503020204020204" pitchFamily="34" charset="-122"/>
                  </a:endParaRPr>
                </a:p>
              </p:txBody>
            </p:sp>
          </p:grpSp>
        </p:grpSp>
        <p:sp>
          <p:nvSpPr>
            <p:cNvPr id="24" name="平行四边形 23">
              <a:extLst>
                <a:ext uri="{FF2B5EF4-FFF2-40B4-BE49-F238E27FC236}">
                  <a16:creationId xmlns:a16="http://schemas.microsoft.com/office/drawing/2014/main" id="{034C073A-45D5-46DB-A924-50411BDABF81}"/>
                </a:ext>
              </a:extLst>
            </p:cNvPr>
            <p:cNvSpPr/>
            <p:nvPr/>
          </p:nvSpPr>
          <p:spPr>
            <a:xfrm>
              <a:off x="1787177"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微软雅黑" panose="020B0503020204020204" pitchFamily="34" charset="-122"/>
                <a:ea typeface="微软雅黑" panose="020B0503020204020204" pitchFamily="34" charset="-122"/>
              </a:endParaRPr>
            </a:p>
          </p:txBody>
        </p:sp>
        <p:sp>
          <p:nvSpPr>
            <p:cNvPr id="25" name="平行四边形 24">
              <a:extLst>
                <a:ext uri="{FF2B5EF4-FFF2-40B4-BE49-F238E27FC236}">
                  <a16:creationId xmlns:a16="http://schemas.microsoft.com/office/drawing/2014/main" id="{87259167-02CF-4591-9FCE-EDD9CE307BCE}"/>
                </a:ext>
              </a:extLst>
            </p:cNvPr>
            <p:cNvSpPr/>
            <p:nvPr/>
          </p:nvSpPr>
          <p:spPr>
            <a:xfrm>
              <a:off x="2272064"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微软雅黑" panose="020B0503020204020204" pitchFamily="34" charset="-122"/>
                <a:ea typeface="微软雅黑" panose="020B0503020204020204" pitchFamily="34" charset="-122"/>
              </a:endParaRPr>
            </a:p>
          </p:txBody>
        </p:sp>
        <p:sp>
          <p:nvSpPr>
            <p:cNvPr id="26" name="平行四边形 25">
              <a:extLst>
                <a:ext uri="{FF2B5EF4-FFF2-40B4-BE49-F238E27FC236}">
                  <a16:creationId xmlns:a16="http://schemas.microsoft.com/office/drawing/2014/main" id="{5C7F3AF0-EBE1-474D-BA45-28355B3C9F13}"/>
                </a:ext>
              </a:extLst>
            </p:cNvPr>
            <p:cNvSpPr/>
            <p:nvPr/>
          </p:nvSpPr>
          <p:spPr>
            <a:xfrm>
              <a:off x="2743553"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076458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edge">
                                      <p:cBhvr>
                                        <p:cTn id="7" dur="500"/>
                                        <p:tgtEl>
                                          <p:spTgt spid="2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anim calcmode="lin" valueType="num">
                                      <p:cBhvr>
                                        <p:cTn id="12" dur="500" fill="hold"/>
                                        <p:tgtEl>
                                          <p:spTgt spid="13"/>
                                        </p:tgtEl>
                                        <p:attrNameLst>
                                          <p:attrName>ppt_x</p:attrName>
                                        </p:attrNameLst>
                                      </p:cBhvr>
                                      <p:tavLst>
                                        <p:tav tm="0">
                                          <p:val>
                                            <p:strVal val="#ppt_x"/>
                                          </p:val>
                                        </p:tav>
                                        <p:tav tm="100000">
                                          <p:val>
                                            <p:strVal val="#ppt_x"/>
                                          </p:val>
                                        </p:tav>
                                      </p:tavLst>
                                    </p:anim>
                                    <p:anim calcmode="lin" valueType="num">
                                      <p:cBhvr>
                                        <p:cTn id="13" dur="5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a:extLst>
              <a:ext uri="{FF2B5EF4-FFF2-40B4-BE49-F238E27FC236}">
                <a16:creationId xmlns:a16="http://schemas.microsoft.com/office/drawing/2014/main" id="{654152F4-170F-4C15-A91D-6F3EF05210FB}"/>
              </a:ext>
            </a:extLst>
          </p:cNvPr>
          <p:cNvGrpSpPr/>
          <p:nvPr/>
        </p:nvGrpSpPr>
        <p:grpSpPr>
          <a:xfrm>
            <a:off x="2508935" y="1318847"/>
            <a:ext cx="7101106" cy="3683081"/>
            <a:chOff x="4188196" y="2127479"/>
            <a:chExt cx="3910692" cy="3650794"/>
          </a:xfrm>
        </p:grpSpPr>
        <p:grpSp>
          <p:nvGrpSpPr>
            <p:cNvPr id="38" name="组合 37">
              <a:extLst>
                <a:ext uri="{FF2B5EF4-FFF2-40B4-BE49-F238E27FC236}">
                  <a16:creationId xmlns:a16="http://schemas.microsoft.com/office/drawing/2014/main" id="{DEA6B977-0944-4392-AFD6-9EC81D0122DC}"/>
                </a:ext>
              </a:extLst>
            </p:cNvPr>
            <p:cNvGrpSpPr/>
            <p:nvPr/>
          </p:nvGrpSpPr>
          <p:grpSpPr>
            <a:xfrm>
              <a:off x="4188196" y="2127479"/>
              <a:ext cx="3910692" cy="3650794"/>
              <a:chOff x="4188196" y="2127479"/>
              <a:chExt cx="3910692" cy="3650794"/>
            </a:xfrm>
          </p:grpSpPr>
          <p:sp>
            <p:nvSpPr>
              <p:cNvPr id="56" name="任意多边形 93">
                <a:extLst>
                  <a:ext uri="{FF2B5EF4-FFF2-40B4-BE49-F238E27FC236}">
                    <a16:creationId xmlns:a16="http://schemas.microsoft.com/office/drawing/2014/main" id="{5D00FE4B-5FC0-4D3A-9F49-44565FA65623}"/>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7" name="矩形: 圆角 56">
                <a:extLst>
                  <a:ext uri="{FF2B5EF4-FFF2-40B4-BE49-F238E27FC236}">
                    <a16:creationId xmlns:a16="http://schemas.microsoft.com/office/drawing/2014/main" id="{438C77C0-7798-4B61-9A89-BF69AC76D980}"/>
                  </a:ext>
                </a:extLst>
              </p:cNvPr>
              <p:cNvSpPr/>
              <p:nvPr/>
            </p:nvSpPr>
            <p:spPr>
              <a:xfrm>
                <a:off x="4267200" y="2209801"/>
                <a:ext cx="3734346" cy="3486150"/>
              </a:xfrm>
              <a:prstGeom prst="roundRect">
                <a:avLst>
                  <a:gd name="adj" fmla="val 1939"/>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8" name="任意多边形 93">
                <a:extLst>
                  <a:ext uri="{FF2B5EF4-FFF2-40B4-BE49-F238E27FC236}">
                    <a16:creationId xmlns:a16="http://schemas.microsoft.com/office/drawing/2014/main" id="{2161FF84-7F47-48DF-9FC5-0EE2FF43A197}"/>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9" name="任意多边形 93">
                <a:extLst>
                  <a:ext uri="{FF2B5EF4-FFF2-40B4-BE49-F238E27FC236}">
                    <a16:creationId xmlns:a16="http://schemas.microsoft.com/office/drawing/2014/main" id="{FA336060-259C-45D8-B05F-3FC539997B1B}"/>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60" name="任意多边形 93">
                <a:extLst>
                  <a:ext uri="{FF2B5EF4-FFF2-40B4-BE49-F238E27FC236}">
                    <a16:creationId xmlns:a16="http://schemas.microsoft.com/office/drawing/2014/main" id="{0E589595-191F-4CCB-8F01-CC56C0ECE00C}"/>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微软雅黑" panose="020B0503020204020204" pitchFamily="34" charset="-122"/>
                  <a:ea typeface="微软雅黑" panose="020B0503020204020204" pitchFamily="34" charset="-122"/>
                  <a:cs typeface="Times New Roman" panose="02020603050405020304" pitchFamily="18" charset="0"/>
                </a:endParaRPr>
              </a:p>
            </p:txBody>
          </p:sp>
        </p:grpSp>
        <p:cxnSp>
          <p:nvCxnSpPr>
            <p:cNvPr id="39" name="直接连接符 38">
              <a:extLst>
                <a:ext uri="{FF2B5EF4-FFF2-40B4-BE49-F238E27FC236}">
                  <a16:creationId xmlns:a16="http://schemas.microsoft.com/office/drawing/2014/main" id="{699D5F6E-88E9-4122-BAAB-BEBB3598F6C9}"/>
                </a:ext>
              </a:extLst>
            </p:cNvPr>
            <p:cNvCxnSpPr/>
            <p:nvPr/>
          </p:nvCxnSpPr>
          <p:spPr>
            <a:xfrm>
              <a:off x="4563555" y="2148488"/>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ED247783-EA95-4630-AFED-9E087F3F724C}"/>
                </a:ext>
              </a:extLst>
            </p:cNvPr>
            <p:cNvCxnSpPr/>
            <p:nvPr/>
          </p:nvCxnSpPr>
          <p:spPr>
            <a:xfrm>
              <a:off x="4585815" y="5759223"/>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1FF510FF-350F-44CF-86F1-A893AE058570}"/>
                </a:ext>
              </a:extLst>
            </p:cNvPr>
            <p:cNvCxnSpPr>
              <a:cxnSpLocks/>
            </p:cNvCxnSpPr>
            <p:nvPr/>
          </p:nvCxnSpPr>
          <p:spPr>
            <a:xfrm flipH="1">
              <a:off x="4207548" y="2543175"/>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E1248E83-F1A8-4E24-84B9-C9023DCE28B1}"/>
                </a:ext>
              </a:extLst>
            </p:cNvPr>
            <p:cNvCxnSpPr>
              <a:cxnSpLocks/>
            </p:cNvCxnSpPr>
            <p:nvPr/>
          </p:nvCxnSpPr>
          <p:spPr>
            <a:xfrm flipH="1">
              <a:off x="8068040" y="2562290"/>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sp>
        <p:nvSpPr>
          <p:cNvPr id="34" name="文本框 33">
            <a:extLst>
              <a:ext uri="{FF2B5EF4-FFF2-40B4-BE49-F238E27FC236}">
                <a16:creationId xmlns:a16="http://schemas.microsoft.com/office/drawing/2014/main" id="{961CAC8C-0772-449D-8424-2A8E4157C811}"/>
              </a:ext>
            </a:extLst>
          </p:cNvPr>
          <p:cNvSpPr txBox="1"/>
          <p:nvPr/>
        </p:nvSpPr>
        <p:spPr>
          <a:xfrm>
            <a:off x="953726" y="1725426"/>
            <a:ext cx="5207312" cy="461665"/>
          </a:xfrm>
          <a:prstGeom prst="rect">
            <a:avLst/>
          </a:prstGeom>
          <a:noFill/>
        </p:spPr>
        <p:txBody>
          <a:bodyPr wrap="square" rtlCol="0">
            <a:spAutoFit/>
          </a:bodyPr>
          <a:lstStyle/>
          <a:p>
            <a:pPr algn="ctr"/>
            <a:r>
              <a:rPr lang="zh-CN" altLang="en-US" sz="2400" dirty="0">
                <a:solidFill>
                  <a:schemeClr val="accent2"/>
                </a:solidFill>
                <a:latin typeface="微软雅黑" panose="020B0503020204020204" pitchFamily="34" charset="-122"/>
                <a:ea typeface="微软雅黑" panose="020B0503020204020204" pitchFamily="34" charset="-122"/>
                <a:cs typeface="Times New Roman" panose="02020603050405020304" pitchFamily="18" charset="0"/>
              </a:rPr>
              <a:t>优点：</a:t>
            </a:r>
          </a:p>
        </p:txBody>
      </p:sp>
      <p:sp>
        <p:nvSpPr>
          <p:cNvPr id="16" name="文本框 15">
            <a:extLst>
              <a:ext uri="{FF2B5EF4-FFF2-40B4-BE49-F238E27FC236}">
                <a16:creationId xmlns:a16="http://schemas.microsoft.com/office/drawing/2014/main" id="{FBFF4427-436B-451C-A3E7-BED3C48EDF5C}"/>
              </a:ext>
            </a:extLst>
          </p:cNvPr>
          <p:cNvSpPr txBox="1"/>
          <p:nvPr/>
        </p:nvSpPr>
        <p:spPr>
          <a:xfrm>
            <a:off x="3019806" y="2379930"/>
            <a:ext cx="6152387" cy="3819347"/>
          </a:xfrm>
          <a:prstGeom prst="rect">
            <a:avLst/>
          </a:prstGeom>
          <a:noFill/>
        </p:spPr>
        <p:txBody>
          <a:bodyPr wrap="square" rtlCol="0">
            <a:spAutoFit/>
          </a:bodyPr>
          <a:lstStyle/>
          <a:p>
            <a:pPr>
              <a:lnSpc>
                <a:spcPct val="150000"/>
              </a:lnSpc>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使程序结构清晰，便于管理和查找；</a:t>
            </a:r>
            <a:endPar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a:lnSpc>
                <a:spcPct val="150000"/>
              </a:lnSpc>
            </a:pP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不同模块的程序实现分布在不同的文件中，多人合作开发时可避免因多人同时修改一个文件而引起的访问冲突问题。</a:t>
            </a:r>
          </a:p>
          <a:p>
            <a:pPr>
              <a:lnSpc>
                <a:spcPct val="150000"/>
              </a:lnSpc>
            </a:pP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877383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p:cTn id="7" dur="500" fill="hold"/>
                                        <p:tgtEl>
                                          <p:spTgt spid="37"/>
                                        </p:tgtEl>
                                        <p:attrNameLst>
                                          <p:attrName>ppt_w</p:attrName>
                                        </p:attrNameLst>
                                      </p:cBhvr>
                                      <p:tavLst>
                                        <p:tav tm="0">
                                          <p:val>
                                            <p:fltVal val="0"/>
                                          </p:val>
                                        </p:tav>
                                        <p:tav tm="100000">
                                          <p:val>
                                            <p:strVal val="#ppt_w"/>
                                          </p:val>
                                        </p:tav>
                                      </p:tavLst>
                                    </p:anim>
                                    <p:anim calcmode="lin" valueType="num">
                                      <p:cBhvr>
                                        <p:cTn id="8" dur="500" fill="hold"/>
                                        <p:tgtEl>
                                          <p:spTgt spid="37"/>
                                        </p:tgtEl>
                                        <p:attrNameLst>
                                          <p:attrName>ppt_h</p:attrName>
                                        </p:attrNameLst>
                                      </p:cBhvr>
                                      <p:tavLst>
                                        <p:tav tm="0">
                                          <p:val>
                                            <p:fltVal val="0"/>
                                          </p:val>
                                        </p:tav>
                                        <p:tav tm="100000">
                                          <p:val>
                                            <p:strVal val="#ppt_h"/>
                                          </p:val>
                                        </p:tav>
                                      </p:tavLst>
                                    </p:anim>
                                    <p:animEffect transition="in" filter="fade">
                                      <p:cBhvr>
                                        <p:cTn id="9" dur="500"/>
                                        <p:tgtEl>
                                          <p:spTgt spid="37"/>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500"/>
                                        <p:tgtEl>
                                          <p:spTgt spid="34"/>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16">
                                            <p:txEl>
                                              <p:pRg st="0" end="0"/>
                                            </p:txEl>
                                          </p:spTgt>
                                        </p:tgtEl>
                                        <p:attrNameLst>
                                          <p:attrName>style.visibility</p:attrName>
                                        </p:attrNameLst>
                                      </p:cBhvr>
                                      <p:to>
                                        <p:strVal val="visible"/>
                                      </p:to>
                                    </p:set>
                                    <p:anim calcmode="lin" valueType="num">
                                      <p:cBhvr additive="base">
                                        <p:cTn id="18" dur="500" fill="hold"/>
                                        <p:tgtEl>
                                          <p:spTgt spid="16">
                                            <p:txEl>
                                              <p:pRg st="0" end="0"/>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1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16">
                                            <p:txEl>
                                              <p:pRg st="1" end="1"/>
                                            </p:txEl>
                                          </p:spTgt>
                                        </p:tgtEl>
                                        <p:attrNameLst>
                                          <p:attrName>style.visibility</p:attrName>
                                        </p:attrNameLst>
                                      </p:cBhvr>
                                      <p:to>
                                        <p:strVal val="visible"/>
                                      </p:to>
                                    </p:set>
                                    <p:anim calcmode="lin" valueType="num">
                                      <p:cBhvr additive="base">
                                        <p:cTn id="24" dur="500" fill="hold"/>
                                        <p:tgtEl>
                                          <p:spTgt spid="16">
                                            <p:txEl>
                                              <p:pRg st="1" end="1"/>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16">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文本框 32">
            <a:extLst>
              <a:ext uri="{FF2B5EF4-FFF2-40B4-BE49-F238E27FC236}">
                <a16:creationId xmlns:a16="http://schemas.microsoft.com/office/drawing/2014/main" id="{D7F4B51D-E9A0-4D8F-8A22-958A1B0840F3}"/>
              </a:ext>
            </a:extLst>
          </p:cNvPr>
          <p:cNvSpPr txBox="1"/>
          <p:nvPr/>
        </p:nvSpPr>
        <p:spPr>
          <a:xfrm>
            <a:off x="1652437" y="3642719"/>
            <a:ext cx="8353572" cy="461665"/>
          </a:xfrm>
          <a:prstGeom prst="rect">
            <a:avLst/>
          </a:prstGeom>
          <a:noFill/>
        </p:spPr>
        <p:txBody>
          <a:bodyPr wrap="square" rtlCol="0">
            <a:spAutoFit/>
          </a:bodyPr>
          <a:lstStyle/>
          <a:p>
            <a:pPr marL="342900" indent="-342900">
              <a:buClr>
                <a:schemeClr val="tx1">
                  <a:lumMod val="85000"/>
                  <a:lumOff val="15000"/>
                </a:schemeClr>
              </a:buClr>
              <a:buFont typeface="Wingdings" panose="05000000000000000000" pitchFamily="2" charset="2"/>
              <a:buChar char="Ø"/>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数据类型的定义，如结构体、枚举等类型的定义。</a:t>
            </a:r>
          </a:p>
        </p:txBody>
      </p:sp>
      <p:sp>
        <p:nvSpPr>
          <p:cNvPr id="39" name="文本框 38">
            <a:extLst>
              <a:ext uri="{FF2B5EF4-FFF2-40B4-BE49-F238E27FC236}">
                <a16:creationId xmlns:a16="http://schemas.microsoft.com/office/drawing/2014/main" id="{5FB33571-EA36-4531-B0E1-FCDE6AA6C00A}"/>
              </a:ext>
            </a:extLst>
          </p:cNvPr>
          <p:cNvSpPr txBox="1"/>
          <p:nvPr/>
        </p:nvSpPr>
        <p:spPr>
          <a:xfrm>
            <a:off x="1652437" y="4124470"/>
            <a:ext cx="8521587" cy="830997"/>
          </a:xfrm>
          <a:prstGeom prst="rect">
            <a:avLst/>
          </a:prstGeom>
          <a:noFill/>
        </p:spPr>
        <p:txBody>
          <a:bodyPr wrap="square" rtlCol="0">
            <a:spAutoFit/>
          </a:bodyPr>
          <a:lstStyle/>
          <a:p>
            <a:pPr marL="342900" indent="-342900">
              <a:buClr>
                <a:schemeClr val="tx1">
                  <a:lumMod val="85000"/>
                  <a:lumOff val="15000"/>
                </a:schemeClr>
              </a:buClr>
              <a:buFont typeface="Wingdings" panose="05000000000000000000" pitchFamily="2" charset="2"/>
              <a:buChar char="Ø"/>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自定义函数的函数声明，通常将一个源文件中定义的所有函数的函数声明放在一个对应的头文件中。</a:t>
            </a:r>
          </a:p>
        </p:txBody>
      </p:sp>
      <p:sp>
        <p:nvSpPr>
          <p:cNvPr id="43" name="文本框 42">
            <a:extLst>
              <a:ext uri="{FF2B5EF4-FFF2-40B4-BE49-F238E27FC236}">
                <a16:creationId xmlns:a16="http://schemas.microsoft.com/office/drawing/2014/main" id="{E5FF136A-4EA7-408F-9BAC-56DD4DA3AA8E}"/>
              </a:ext>
            </a:extLst>
          </p:cNvPr>
          <p:cNvSpPr txBox="1"/>
          <p:nvPr/>
        </p:nvSpPr>
        <p:spPr>
          <a:xfrm>
            <a:off x="1652437" y="4999238"/>
            <a:ext cx="7921535" cy="461665"/>
          </a:xfrm>
          <a:prstGeom prst="rect">
            <a:avLst/>
          </a:prstGeom>
          <a:noFill/>
        </p:spPr>
        <p:txBody>
          <a:bodyPr wrap="square" rtlCol="0">
            <a:spAutoFit/>
          </a:bodyPr>
          <a:lstStyle/>
          <a:p>
            <a:pPr marL="342900" indent="-342900">
              <a:buClr>
                <a:schemeClr val="tx1">
                  <a:lumMod val="85000"/>
                  <a:lumOff val="15000"/>
                </a:schemeClr>
              </a:buClr>
              <a:buFont typeface="Wingdings" panose="05000000000000000000" pitchFamily="2" charset="2"/>
              <a:buChar char="Ø"/>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符号常量定义或宏定义。</a:t>
            </a:r>
          </a:p>
        </p:txBody>
      </p:sp>
      <p:grpSp>
        <p:nvGrpSpPr>
          <p:cNvPr id="24" name="组合 23">
            <a:extLst>
              <a:ext uri="{FF2B5EF4-FFF2-40B4-BE49-F238E27FC236}">
                <a16:creationId xmlns:a16="http://schemas.microsoft.com/office/drawing/2014/main" id="{904D7C9E-56C7-4469-8E5D-F6A105D1B55A}"/>
              </a:ext>
            </a:extLst>
          </p:cNvPr>
          <p:cNvGrpSpPr/>
          <p:nvPr/>
        </p:nvGrpSpPr>
        <p:grpSpPr>
          <a:xfrm>
            <a:off x="1335553" y="3253469"/>
            <a:ext cx="9182484" cy="2415812"/>
            <a:chOff x="4188196" y="2127479"/>
            <a:chExt cx="3910692" cy="3650794"/>
          </a:xfrm>
        </p:grpSpPr>
        <p:grpSp>
          <p:nvGrpSpPr>
            <p:cNvPr id="25" name="组合 24">
              <a:extLst>
                <a:ext uri="{FF2B5EF4-FFF2-40B4-BE49-F238E27FC236}">
                  <a16:creationId xmlns:a16="http://schemas.microsoft.com/office/drawing/2014/main" id="{51CCFC5C-6DA3-4B2D-908E-E349E55EF1C8}"/>
                </a:ext>
              </a:extLst>
            </p:cNvPr>
            <p:cNvGrpSpPr/>
            <p:nvPr/>
          </p:nvGrpSpPr>
          <p:grpSpPr>
            <a:xfrm>
              <a:off x="4188196" y="2127479"/>
              <a:ext cx="3910692" cy="3650794"/>
              <a:chOff x="4188196" y="2127479"/>
              <a:chExt cx="3910692" cy="3650794"/>
            </a:xfrm>
          </p:grpSpPr>
          <p:sp>
            <p:nvSpPr>
              <p:cNvPr id="30" name="任意多边形 93">
                <a:extLst>
                  <a:ext uri="{FF2B5EF4-FFF2-40B4-BE49-F238E27FC236}">
                    <a16:creationId xmlns:a16="http://schemas.microsoft.com/office/drawing/2014/main" id="{57C7E829-CC03-446C-AC40-91B311E0209A}"/>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31" name="矩形: 圆角 30">
                <a:extLst>
                  <a:ext uri="{FF2B5EF4-FFF2-40B4-BE49-F238E27FC236}">
                    <a16:creationId xmlns:a16="http://schemas.microsoft.com/office/drawing/2014/main" id="{321CA0EB-390A-40D1-9478-0202EFA6A15A}"/>
                  </a:ext>
                </a:extLst>
              </p:cNvPr>
              <p:cNvSpPr/>
              <p:nvPr/>
            </p:nvSpPr>
            <p:spPr>
              <a:xfrm>
                <a:off x="4267200" y="2209801"/>
                <a:ext cx="3734346"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93">
                <a:extLst>
                  <a:ext uri="{FF2B5EF4-FFF2-40B4-BE49-F238E27FC236}">
                    <a16:creationId xmlns:a16="http://schemas.microsoft.com/office/drawing/2014/main" id="{23079404-15A6-437C-A192-D05E4F8ECA16}"/>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37" name="任意多边形 93">
                <a:extLst>
                  <a:ext uri="{FF2B5EF4-FFF2-40B4-BE49-F238E27FC236}">
                    <a16:creationId xmlns:a16="http://schemas.microsoft.com/office/drawing/2014/main" id="{77990FAA-0628-403C-B1EF-D51619290DB3}"/>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38" name="任意多边形 93">
                <a:extLst>
                  <a:ext uri="{FF2B5EF4-FFF2-40B4-BE49-F238E27FC236}">
                    <a16:creationId xmlns:a16="http://schemas.microsoft.com/office/drawing/2014/main" id="{65E3209D-57FF-44B4-A971-A1AA872D13A6}"/>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cxnSp>
          <p:nvCxnSpPr>
            <p:cNvPr id="26" name="直接连接符 25">
              <a:extLst>
                <a:ext uri="{FF2B5EF4-FFF2-40B4-BE49-F238E27FC236}">
                  <a16:creationId xmlns:a16="http://schemas.microsoft.com/office/drawing/2014/main" id="{FA6675B0-F56F-4EA1-8876-8C100A02C375}"/>
                </a:ext>
              </a:extLst>
            </p:cNvPr>
            <p:cNvCxnSpPr/>
            <p:nvPr/>
          </p:nvCxnSpPr>
          <p:spPr>
            <a:xfrm>
              <a:off x="4563555" y="2148488"/>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2E7785F1-BA77-4A17-B680-88D8D4137863}"/>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4AE11D09-948A-4798-9F5B-3E4228619A49}"/>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35838D25-F69C-4B0B-A4AA-9857C8F75442}"/>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grpSp>
        <p:nvGrpSpPr>
          <p:cNvPr id="2" name="组合 1">
            <a:extLst>
              <a:ext uri="{FF2B5EF4-FFF2-40B4-BE49-F238E27FC236}">
                <a16:creationId xmlns:a16="http://schemas.microsoft.com/office/drawing/2014/main" id="{BE9EB7ED-8B63-4B66-9AB7-35D1C69088FD}"/>
              </a:ext>
            </a:extLst>
          </p:cNvPr>
          <p:cNvGrpSpPr/>
          <p:nvPr/>
        </p:nvGrpSpPr>
        <p:grpSpPr>
          <a:xfrm>
            <a:off x="1303406" y="1617470"/>
            <a:ext cx="9248450" cy="1386623"/>
            <a:chOff x="1923745" y="1011054"/>
            <a:chExt cx="8614490" cy="1386623"/>
          </a:xfrm>
        </p:grpSpPr>
        <p:sp>
          <p:nvSpPr>
            <p:cNvPr id="65" name="文本框 64">
              <a:extLst>
                <a:ext uri="{FF2B5EF4-FFF2-40B4-BE49-F238E27FC236}">
                  <a16:creationId xmlns:a16="http://schemas.microsoft.com/office/drawing/2014/main" id="{FD4D60D0-5B9B-491F-A45D-3059542C8E9B}"/>
                </a:ext>
              </a:extLst>
            </p:cNvPr>
            <p:cNvSpPr txBox="1"/>
            <p:nvPr/>
          </p:nvSpPr>
          <p:spPr>
            <a:xfrm>
              <a:off x="2200830" y="1263625"/>
              <a:ext cx="8306678" cy="830997"/>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在</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的多文件结构中，用户可以自定义头文件（扩展名为</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h</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），通常包含以下几个部分的内容：</a:t>
              </a:r>
            </a:p>
          </p:txBody>
        </p:sp>
        <p:grpSp>
          <p:nvGrpSpPr>
            <p:cNvPr id="47" name="组合 46">
              <a:extLst>
                <a:ext uri="{FF2B5EF4-FFF2-40B4-BE49-F238E27FC236}">
                  <a16:creationId xmlns:a16="http://schemas.microsoft.com/office/drawing/2014/main" id="{E5ED60C4-EB03-4367-9C82-2A8CEA044F9C}"/>
                </a:ext>
              </a:extLst>
            </p:cNvPr>
            <p:cNvGrpSpPr/>
            <p:nvPr/>
          </p:nvGrpSpPr>
          <p:grpSpPr>
            <a:xfrm>
              <a:off x="1923745" y="1011054"/>
              <a:ext cx="8614490" cy="1386623"/>
              <a:chOff x="4188196" y="2127479"/>
              <a:chExt cx="3910692" cy="3650794"/>
            </a:xfrm>
          </p:grpSpPr>
          <p:grpSp>
            <p:nvGrpSpPr>
              <p:cNvPr id="48" name="组合 47">
                <a:extLst>
                  <a:ext uri="{FF2B5EF4-FFF2-40B4-BE49-F238E27FC236}">
                    <a16:creationId xmlns:a16="http://schemas.microsoft.com/office/drawing/2014/main" id="{A5B4CE96-2915-4AC2-B234-754553C24A70}"/>
                  </a:ext>
                </a:extLst>
              </p:cNvPr>
              <p:cNvGrpSpPr/>
              <p:nvPr/>
            </p:nvGrpSpPr>
            <p:grpSpPr>
              <a:xfrm>
                <a:off x="4188196" y="2127479"/>
                <a:ext cx="3910692" cy="3650794"/>
                <a:chOff x="4188196" y="2127479"/>
                <a:chExt cx="3910692" cy="3650794"/>
              </a:xfrm>
            </p:grpSpPr>
            <p:sp>
              <p:nvSpPr>
                <p:cNvPr id="53" name="任意多边形 93">
                  <a:extLst>
                    <a:ext uri="{FF2B5EF4-FFF2-40B4-BE49-F238E27FC236}">
                      <a16:creationId xmlns:a16="http://schemas.microsoft.com/office/drawing/2014/main" id="{5EB402B8-420A-45F5-A9AA-8512E741B155}"/>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54" name="矩形: 圆角 53">
                  <a:extLst>
                    <a:ext uri="{FF2B5EF4-FFF2-40B4-BE49-F238E27FC236}">
                      <a16:creationId xmlns:a16="http://schemas.microsoft.com/office/drawing/2014/main" id="{D9E9C5BA-5729-4B7D-BACC-600EFD8E2CA9}"/>
                    </a:ext>
                  </a:extLst>
                </p:cNvPr>
                <p:cNvSpPr/>
                <p:nvPr/>
              </p:nvSpPr>
              <p:spPr>
                <a:xfrm>
                  <a:off x="4267200" y="2209801"/>
                  <a:ext cx="3734346"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93">
                  <a:extLst>
                    <a:ext uri="{FF2B5EF4-FFF2-40B4-BE49-F238E27FC236}">
                      <a16:creationId xmlns:a16="http://schemas.microsoft.com/office/drawing/2014/main" id="{ECE78A7B-C4FD-4150-B4B4-8EF031EFF19A}"/>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56" name="任意多边形 93">
                  <a:extLst>
                    <a:ext uri="{FF2B5EF4-FFF2-40B4-BE49-F238E27FC236}">
                      <a16:creationId xmlns:a16="http://schemas.microsoft.com/office/drawing/2014/main" id="{16B4DAEA-F658-465D-B151-34B18913F716}"/>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sp>
              <p:nvSpPr>
                <p:cNvPr id="57" name="任意多边形 93">
                  <a:extLst>
                    <a:ext uri="{FF2B5EF4-FFF2-40B4-BE49-F238E27FC236}">
                      <a16:creationId xmlns:a16="http://schemas.microsoft.com/office/drawing/2014/main" id="{36609B13-3F45-4CE6-BC09-4BA6BBFBE523}"/>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p>
              </p:txBody>
            </p:sp>
          </p:grpSp>
          <p:cxnSp>
            <p:nvCxnSpPr>
              <p:cNvPr id="49" name="直接连接符 48">
                <a:extLst>
                  <a:ext uri="{FF2B5EF4-FFF2-40B4-BE49-F238E27FC236}">
                    <a16:creationId xmlns:a16="http://schemas.microsoft.com/office/drawing/2014/main" id="{5013C5EC-5250-40E8-BA42-A6849709E311}"/>
                  </a:ext>
                </a:extLst>
              </p:cNvPr>
              <p:cNvCxnSpPr/>
              <p:nvPr/>
            </p:nvCxnSpPr>
            <p:spPr>
              <a:xfrm>
                <a:off x="4563555" y="2148488"/>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905D9A11-3CF4-44FF-96B7-4790AB6524D5}"/>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5F00392B-E604-44DD-AF85-74D970E3451E}"/>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52" name="直接连接符 51">
                <a:extLst>
                  <a:ext uri="{FF2B5EF4-FFF2-40B4-BE49-F238E27FC236}">
                    <a16:creationId xmlns:a16="http://schemas.microsoft.com/office/drawing/2014/main" id="{862A5B6E-B5F9-465A-A71B-515A6ACEF8A6}"/>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grpSp>
      <p:grpSp>
        <p:nvGrpSpPr>
          <p:cNvPr id="34" name="组合 32">
            <a:extLst>
              <a:ext uri="{FF2B5EF4-FFF2-40B4-BE49-F238E27FC236}">
                <a16:creationId xmlns:a16="http://schemas.microsoft.com/office/drawing/2014/main" id="{CAD888EE-B8D2-47C9-8F53-DC0609EBC6B8}"/>
              </a:ext>
            </a:extLst>
          </p:cNvPr>
          <p:cNvGrpSpPr/>
          <p:nvPr/>
        </p:nvGrpSpPr>
        <p:grpSpPr>
          <a:xfrm>
            <a:off x="515938" y="1091211"/>
            <a:ext cx="10723562" cy="461665"/>
            <a:chOff x="515938" y="1091211"/>
            <a:chExt cx="10723562" cy="461665"/>
          </a:xfrm>
        </p:grpSpPr>
        <p:grpSp>
          <p:nvGrpSpPr>
            <p:cNvPr id="35" name="组合 33">
              <a:extLst>
                <a:ext uri="{FF2B5EF4-FFF2-40B4-BE49-F238E27FC236}">
                  <a16:creationId xmlns:a16="http://schemas.microsoft.com/office/drawing/2014/main" id="{7DA821ED-50D9-4A49-AB02-587802A71E42}"/>
                </a:ext>
              </a:extLst>
            </p:cNvPr>
            <p:cNvGrpSpPr/>
            <p:nvPr/>
          </p:nvGrpSpPr>
          <p:grpSpPr>
            <a:xfrm>
              <a:off x="515938" y="1155664"/>
              <a:ext cx="406408" cy="335423"/>
              <a:chOff x="3433308" y="2097229"/>
              <a:chExt cx="866296" cy="714983"/>
            </a:xfrm>
          </p:grpSpPr>
          <p:sp>
            <p:nvSpPr>
              <p:cNvPr id="40" name="平行四边形 35">
                <a:extLst>
                  <a:ext uri="{FF2B5EF4-FFF2-40B4-BE49-F238E27FC236}">
                    <a16:creationId xmlns:a16="http://schemas.microsoft.com/office/drawing/2014/main" id="{15865DF1-0ED5-4FC2-AB89-FB39A39E086F}"/>
                  </a:ext>
                </a:extLst>
              </p:cNvPr>
              <p:cNvSpPr/>
              <p:nvPr/>
            </p:nvSpPr>
            <p:spPr>
              <a:xfrm flipH="1">
                <a:off x="3433308"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1" name="平行四边形 36">
                <a:extLst>
                  <a:ext uri="{FF2B5EF4-FFF2-40B4-BE49-F238E27FC236}">
                    <a16:creationId xmlns:a16="http://schemas.microsoft.com/office/drawing/2014/main" id="{B073CAB9-2BD9-42FA-877D-C8F436F459DF}"/>
                  </a:ext>
                </a:extLst>
              </p:cNvPr>
              <p:cNvSpPr/>
              <p:nvPr/>
            </p:nvSpPr>
            <p:spPr>
              <a:xfrm flipH="1">
                <a:off x="3525325"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2" name="平行四边形 37">
                <a:extLst>
                  <a:ext uri="{FF2B5EF4-FFF2-40B4-BE49-F238E27FC236}">
                    <a16:creationId xmlns:a16="http://schemas.microsoft.com/office/drawing/2014/main" id="{8C87AEE6-D093-41DA-AC55-09D4D8980D83}"/>
                  </a:ext>
                </a:extLst>
              </p:cNvPr>
              <p:cNvSpPr/>
              <p:nvPr/>
            </p:nvSpPr>
            <p:spPr>
              <a:xfrm flipH="1">
                <a:off x="3794779"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4" name="平行四边形 38">
                <a:extLst>
                  <a:ext uri="{FF2B5EF4-FFF2-40B4-BE49-F238E27FC236}">
                    <a16:creationId xmlns:a16="http://schemas.microsoft.com/office/drawing/2014/main" id="{8ED30FA2-C46C-4EB6-A2E4-F9AE13AC165D}"/>
                  </a:ext>
                </a:extLst>
              </p:cNvPr>
              <p:cNvSpPr/>
              <p:nvPr/>
            </p:nvSpPr>
            <p:spPr>
              <a:xfrm flipH="1">
                <a:off x="3886796"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5" name="平行四边形 39">
                <a:extLst>
                  <a:ext uri="{FF2B5EF4-FFF2-40B4-BE49-F238E27FC236}">
                    <a16:creationId xmlns:a16="http://schemas.microsoft.com/office/drawing/2014/main" id="{5DDF434E-2198-4454-9C19-E1F309C5A899}"/>
                  </a:ext>
                </a:extLst>
              </p:cNvPr>
              <p:cNvSpPr/>
              <p:nvPr/>
            </p:nvSpPr>
            <p:spPr>
              <a:xfrm flipH="1">
                <a:off x="3467396" y="209723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6" name="平行四边形 40">
                <a:extLst>
                  <a:ext uri="{FF2B5EF4-FFF2-40B4-BE49-F238E27FC236}">
                    <a16:creationId xmlns:a16="http://schemas.microsoft.com/office/drawing/2014/main" id="{6AB85112-92C4-46C6-A49D-A4BEAADF4A92}"/>
                  </a:ext>
                </a:extLst>
              </p:cNvPr>
              <p:cNvSpPr/>
              <p:nvPr/>
            </p:nvSpPr>
            <p:spPr>
              <a:xfrm flipH="1">
                <a:off x="3559413"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8" name="平行四边形 41">
                <a:extLst>
                  <a:ext uri="{FF2B5EF4-FFF2-40B4-BE49-F238E27FC236}">
                    <a16:creationId xmlns:a16="http://schemas.microsoft.com/office/drawing/2014/main" id="{F8E682A5-59BF-4D12-9162-41BCDFE46448}"/>
                  </a:ext>
                </a:extLst>
              </p:cNvPr>
              <p:cNvSpPr/>
              <p:nvPr/>
            </p:nvSpPr>
            <p:spPr>
              <a:xfrm flipH="1">
                <a:off x="3828868" y="2097229"/>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9" name="平行四边形 42">
                <a:extLst>
                  <a:ext uri="{FF2B5EF4-FFF2-40B4-BE49-F238E27FC236}">
                    <a16:creationId xmlns:a16="http://schemas.microsoft.com/office/drawing/2014/main" id="{1D75E967-0F3D-4754-81B7-9E590530A33C}"/>
                  </a:ext>
                </a:extLst>
              </p:cNvPr>
              <p:cNvSpPr/>
              <p:nvPr/>
            </p:nvSpPr>
            <p:spPr>
              <a:xfrm flipH="1">
                <a:off x="3920880"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36" name="文本框 34">
              <a:extLst>
                <a:ext uri="{FF2B5EF4-FFF2-40B4-BE49-F238E27FC236}">
                  <a16:creationId xmlns:a16="http://schemas.microsoft.com/office/drawing/2014/main" id="{237D8402-9D1A-4573-AF46-1EE41109CB66}"/>
                </a:ext>
              </a:extLst>
            </p:cNvPr>
            <p:cNvSpPr txBox="1"/>
            <p:nvPr/>
          </p:nvSpPr>
          <p:spPr>
            <a:xfrm>
              <a:off x="981504" y="1091211"/>
              <a:ext cx="10257996" cy="461665"/>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头文件</a:t>
              </a:r>
            </a:p>
          </p:txBody>
        </p:sp>
      </p:grpSp>
    </p:spTree>
    <p:extLst>
      <p:ext uri="{BB962C8B-B14F-4D97-AF65-F5344CB8AC3E}">
        <p14:creationId xmlns:p14="http://schemas.microsoft.com/office/powerpoint/2010/main" val="1039577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left)">
                                      <p:cBhvr>
                                        <p:cTn id="7" dur="500"/>
                                        <p:tgtEl>
                                          <p:spTgt spid="34"/>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500" fill="hold"/>
                                        <p:tgtEl>
                                          <p:spTgt spid="2"/>
                                        </p:tgtEl>
                                        <p:attrNameLst>
                                          <p:attrName>ppt_w</p:attrName>
                                        </p:attrNameLst>
                                      </p:cBhvr>
                                      <p:tavLst>
                                        <p:tav tm="0">
                                          <p:val>
                                            <p:fltVal val="0"/>
                                          </p:val>
                                        </p:tav>
                                        <p:tav tm="100000">
                                          <p:val>
                                            <p:strVal val="#ppt_w"/>
                                          </p:val>
                                        </p:tav>
                                      </p:tavLst>
                                    </p:anim>
                                    <p:anim calcmode="lin" valueType="num">
                                      <p:cBhvr>
                                        <p:cTn id="12" dur="500" fill="hold"/>
                                        <p:tgtEl>
                                          <p:spTgt spid="2"/>
                                        </p:tgtEl>
                                        <p:attrNameLst>
                                          <p:attrName>ppt_h</p:attrName>
                                        </p:attrNameLst>
                                      </p:cBhvr>
                                      <p:tavLst>
                                        <p:tav tm="0">
                                          <p:val>
                                            <p:fltVal val="0"/>
                                          </p:val>
                                        </p:tav>
                                        <p:tav tm="100000">
                                          <p:val>
                                            <p:strVal val="#ppt_h"/>
                                          </p:val>
                                        </p:tav>
                                      </p:tavLst>
                                    </p:anim>
                                    <p:animEffect transition="in" filter="fade">
                                      <p:cBhvr>
                                        <p:cTn id="13" dur="5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24"/>
                                        </p:tgtEl>
                                        <p:attrNameLst>
                                          <p:attrName>style.visibility</p:attrName>
                                        </p:attrNameLst>
                                      </p:cBhvr>
                                      <p:to>
                                        <p:strVal val="visible"/>
                                      </p:to>
                                    </p:set>
                                    <p:anim calcmode="lin" valueType="num">
                                      <p:cBhvr>
                                        <p:cTn id="18" dur="500" fill="hold"/>
                                        <p:tgtEl>
                                          <p:spTgt spid="24"/>
                                        </p:tgtEl>
                                        <p:attrNameLst>
                                          <p:attrName>ppt_w</p:attrName>
                                        </p:attrNameLst>
                                      </p:cBhvr>
                                      <p:tavLst>
                                        <p:tav tm="0">
                                          <p:val>
                                            <p:fltVal val="0"/>
                                          </p:val>
                                        </p:tav>
                                        <p:tav tm="100000">
                                          <p:val>
                                            <p:strVal val="#ppt_w"/>
                                          </p:val>
                                        </p:tav>
                                      </p:tavLst>
                                    </p:anim>
                                    <p:anim calcmode="lin" valueType="num">
                                      <p:cBhvr>
                                        <p:cTn id="19" dur="500" fill="hold"/>
                                        <p:tgtEl>
                                          <p:spTgt spid="24"/>
                                        </p:tgtEl>
                                        <p:attrNameLst>
                                          <p:attrName>ppt_h</p:attrName>
                                        </p:attrNameLst>
                                      </p:cBhvr>
                                      <p:tavLst>
                                        <p:tav tm="0">
                                          <p:val>
                                            <p:fltVal val="0"/>
                                          </p:val>
                                        </p:tav>
                                        <p:tav tm="100000">
                                          <p:val>
                                            <p:strVal val="#ppt_h"/>
                                          </p:val>
                                        </p:tav>
                                      </p:tavLst>
                                    </p:anim>
                                    <p:animEffect transition="in" filter="fade">
                                      <p:cBhvr>
                                        <p:cTn id="20" dur="500"/>
                                        <p:tgtEl>
                                          <p:spTgt spid="24"/>
                                        </p:tgtEl>
                                      </p:cBhvr>
                                    </p:animEffect>
                                  </p:childTnLst>
                                </p:cTn>
                              </p:par>
                            </p:childTnLst>
                          </p:cTn>
                        </p:par>
                        <p:par>
                          <p:cTn id="21" fill="hold">
                            <p:stCondLst>
                              <p:cond delay="500"/>
                            </p:stCondLst>
                            <p:childTnLst>
                              <p:par>
                                <p:cTn id="22" presetID="2" presetClass="entr" presetSubtype="4" fill="hold" grpId="0" nodeType="afterEffect">
                                  <p:stCondLst>
                                    <p:cond delay="0"/>
                                  </p:stCondLst>
                                  <p:childTnLst>
                                    <p:set>
                                      <p:cBhvr>
                                        <p:cTn id="23" dur="1" fill="hold">
                                          <p:stCondLst>
                                            <p:cond delay="0"/>
                                          </p:stCondLst>
                                        </p:cTn>
                                        <p:tgtEl>
                                          <p:spTgt spid="33"/>
                                        </p:tgtEl>
                                        <p:attrNameLst>
                                          <p:attrName>style.visibility</p:attrName>
                                        </p:attrNameLst>
                                      </p:cBhvr>
                                      <p:to>
                                        <p:strVal val="visible"/>
                                      </p:to>
                                    </p:set>
                                    <p:anim calcmode="lin" valueType="num">
                                      <p:cBhvr additive="base">
                                        <p:cTn id="24" dur="500" fill="hold"/>
                                        <p:tgtEl>
                                          <p:spTgt spid="33"/>
                                        </p:tgtEl>
                                        <p:attrNameLst>
                                          <p:attrName>ppt_x</p:attrName>
                                        </p:attrNameLst>
                                      </p:cBhvr>
                                      <p:tavLst>
                                        <p:tav tm="0">
                                          <p:val>
                                            <p:strVal val="#ppt_x"/>
                                          </p:val>
                                        </p:tav>
                                        <p:tav tm="100000">
                                          <p:val>
                                            <p:strVal val="#ppt_x"/>
                                          </p:val>
                                        </p:tav>
                                      </p:tavLst>
                                    </p:anim>
                                    <p:anim calcmode="lin" valueType="num">
                                      <p:cBhvr additive="base">
                                        <p:cTn id="25"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39"/>
                                        </p:tgtEl>
                                        <p:attrNameLst>
                                          <p:attrName>style.visibility</p:attrName>
                                        </p:attrNameLst>
                                      </p:cBhvr>
                                      <p:to>
                                        <p:strVal val="visible"/>
                                      </p:to>
                                    </p:set>
                                    <p:anim calcmode="lin" valueType="num">
                                      <p:cBhvr additive="base">
                                        <p:cTn id="30" dur="500" fill="hold"/>
                                        <p:tgtEl>
                                          <p:spTgt spid="39"/>
                                        </p:tgtEl>
                                        <p:attrNameLst>
                                          <p:attrName>ppt_x</p:attrName>
                                        </p:attrNameLst>
                                      </p:cBhvr>
                                      <p:tavLst>
                                        <p:tav tm="0">
                                          <p:val>
                                            <p:strVal val="#ppt_x"/>
                                          </p:val>
                                        </p:tav>
                                        <p:tav tm="100000">
                                          <p:val>
                                            <p:strVal val="#ppt_x"/>
                                          </p:val>
                                        </p:tav>
                                      </p:tavLst>
                                    </p:anim>
                                    <p:anim calcmode="lin" valueType="num">
                                      <p:cBhvr additive="base">
                                        <p:cTn id="31"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43"/>
                                        </p:tgtEl>
                                        <p:attrNameLst>
                                          <p:attrName>style.visibility</p:attrName>
                                        </p:attrNameLst>
                                      </p:cBhvr>
                                      <p:to>
                                        <p:strVal val="visible"/>
                                      </p:to>
                                    </p:set>
                                    <p:anim calcmode="lin" valueType="num">
                                      <p:cBhvr additive="base">
                                        <p:cTn id="36" dur="500" fill="hold"/>
                                        <p:tgtEl>
                                          <p:spTgt spid="43"/>
                                        </p:tgtEl>
                                        <p:attrNameLst>
                                          <p:attrName>ppt_x</p:attrName>
                                        </p:attrNameLst>
                                      </p:cBhvr>
                                      <p:tavLst>
                                        <p:tav tm="0">
                                          <p:val>
                                            <p:strVal val="#ppt_x"/>
                                          </p:val>
                                        </p:tav>
                                        <p:tav tm="100000">
                                          <p:val>
                                            <p:strVal val="#ppt_x"/>
                                          </p:val>
                                        </p:tav>
                                      </p:tavLst>
                                    </p:anim>
                                    <p:anim calcmode="lin" valueType="num">
                                      <p:cBhvr additive="base">
                                        <p:cTn id="37" dur="500" fill="hold"/>
                                        <p:tgtEl>
                                          <p:spTgt spid="4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39" grpId="0"/>
      <p:bldP spid="4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文本框 37">
            <a:extLst>
              <a:ext uri="{FF2B5EF4-FFF2-40B4-BE49-F238E27FC236}">
                <a16:creationId xmlns:a16="http://schemas.microsoft.com/office/drawing/2014/main" id="{981D74E9-9FB3-4F7F-8C44-18993E6ADBDC}"/>
              </a:ext>
            </a:extLst>
          </p:cNvPr>
          <p:cNvSpPr txBox="1"/>
          <p:nvPr/>
        </p:nvSpPr>
        <p:spPr>
          <a:xfrm>
            <a:off x="1713885" y="3595049"/>
            <a:ext cx="8844812" cy="2308324"/>
          </a:xfrm>
          <a:prstGeom prst="rect">
            <a:avLst/>
          </a:prstGeom>
          <a:noFill/>
        </p:spPr>
        <p:txBody>
          <a:bodyPr wrap="square" rtlCol="0">
            <a:spAutoFit/>
          </a:bodyPr>
          <a:lstStyle/>
          <a:p>
            <a:pPr>
              <a:lnSpc>
                <a:spcPct val="150000"/>
              </a:lnSpc>
              <a:buClr>
                <a:srgbClr val="7030A0"/>
              </a:buCl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若某个文件中想要使用这些自定义数据类型、全局变量、符号常量、内联函数和自定义函数时，只需包含它们所在的头文件即可，不需每次都重复定义或声明。</a:t>
            </a:r>
            <a:endPar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pPr>
              <a:lnSpc>
                <a:spcPct val="150000"/>
              </a:lnSpc>
              <a:buClr>
                <a:srgbClr val="7030A0"/>
              </a:buClr>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头文件中一般只含有自定义函数的函数声明，而不是函数定义。</a:t>
            </a:r>
          </a:p>
        </p:txBody>
      </p:sp>
      <p:sp>
        <p:nvSpPr>
          <p:cNvPr id="33" name="文本框 32">
            <a:extLst>
              <a:ext uri="{FF2B5EF4-FFF2-40B4-BE49-F238E27FC236}">
                <a16:creationId xmlns:a16="http://schemas.microsoft.com/office/drawing/2014/main" id="{D7F4B51D-E9A0-4D8F-8A22-958A1B0840F3}"/>
              </a:ext>
            </a:extLst>
          </p:cNvPr>
          <p:cNvSpPr txBox="1"/>
          <p:nvPr/>
        </p:nvSpPr>
        <p:spPr>
          <a:xfrm>
            <a:off x="3680234" y="1172819"/>
            <a:ext cx="5090523" cy="461665"/>
          </a:xfrm>
          <a:prstGeom prst="rect">
            <a:avLst/>
          </a:prstGeom>
          <a:noFill/>
        </p:spPr>
        <p:txBody>
          <a:bodyPr wrap="square" rtlCol="0">
            <a:spAutoFit/>
          </a:bodyPr>
          <a:lstStyle/>
          <a:p>
            <a:pPr marL="342900" indent="-342900">
              <a:buClr>
                <a:schemeClr val="tx1">
                  <a:lumMod val="85000"/>
                  <a:lumOff val="15000"/>
                </a:schemeClr>
              </a:buClr>
              <a:buFont typeface="Wingdings" panose="05000000000000000000" pitchFamily="2" charset="2"/>
              <a:buChar char="Ø"/>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全局变量的外部声明。</a:t>
            </a:r>
          </a:p>
        </p:txBody>
      </p:sp>
      <p:sp>
        <p:nvSpPr>
          <p:cNvPr id="43" name="文本框 42">
            <a:extLst>
              <a:ext uri="{FF2B5EF4-FFF2-40B4-BE49-F238E27FC236}">
                <a16:creationId xmlns:a16="http://schemas.microsoft.com/office/drawing/2014/main" id="{E5FF136A-4EA7-408F-9BAC-56DD4DA3AA8E}"/>
              </a:ext>
            </a:extLst>
          </p:cNvPr>
          <p:cNvSpPr txBox="1"/>
          <p:nvPr/>
        </p:nvSpPr>
        <p:spPr>
          <a:xfrm>
            <a:off x="3680235" y="1691016"/>
            <a:ext cx="5090523" cy="461665"/>
          </a:xfrm>
          <a:prstGeom prst="rect">
            <a:avLst/>
          </a:prstGeom>
          <a:noFill/>
        </p:spPr>
        <p:txBody>
          <a:bodyPr wrap="square" rtlCol="0">
            <a:spAutoFit/>
          </a:bodyPr>
          <a:lstStyle/>
          <a:p>
            <a:pPr marL="342900" indent="-342900">
              <a:buClr>
                <a:schemeClr val="tx1">
                  <a:lumMod val="85000"/>
                  <a:lumOff val="15000"/>
                </a:schemeClr>
              </a:buClr>
              <a:buFont typeface="Wingdings" panose="05000000000000000000" pitchFamily="2" charset="2"/>
              <a:buChar char="Ø"/>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内联函数的定义。</a:t>
            </a:r>
          </a:p>
        </p:txBody>
      </p:sp>
      <p:sp>
        <p:nvSpPr>
          <p:cNvPr id="24" name="文本框 23">
            <a:extLst>
              <a:ext uri="{FF2B5EF4-FFF2-40B4-BE49-F238E27FC236}">
                <a16:creationId xmlns:a16="http://schemas.microsoft.com/office/drawing/2014/main" id="{5451D3EF-0519-4039-993C-37EC48C5AAFC}"/>
              </a:ext>
            </a:extLst>
          </p:cNvPr>
          <p:cNvSpPr txBox="1"/>
          <p:nvPr/>
        </p:nvSpPr>
        <p:spPr>
          <a:xfrm>
            <a:off x="3680234" y="2209213"/>
            <a:ext cx="5090523" cy="461665"/>
          </a:xfrm>
          <a:prstGeom prst="rect">
            <a:avLst/>
          </a:prstGeom>
          <a:noFill/>
        </p:spPr>
        <p:txBody>
          <a:bodyPr wrap="square" rtlCol="0">
            <a:spAutoFit/>
          </a:bodyPr>
          <a:lstStyle/>
          <a:p>
            <a:pPr marL="342900" indent="-342900">
              <a:buClr>
                <a:schemeClr val="tx1">
                  <a:lumMod val="85000"/>
                  <a:lumOff val="15000"/>
                </a:schemeClr>
              </a:buClr>
              <a:buFont typeface="Wingdings" panose="05000000000000000000" pitchFamily="2" charset="2"/>
              <a:buChar char="Ø"/>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还可以根据需要包含其他头文件。</a:t>
            </a:r>
          </a:p>
        </p:txBody>
      </p:sp>
      <p:grpSp>
        <p:nvGrpSpPr>
          <p:cNvPr id="21" name="组合 20">
            <a:extLst>
              <a:ext uri="{FF2B5EF4-FFF2-40B4-BE49-F238E27FC236}">
                <a16:creationId xmlns:a16="http://schemas.microsoft.com/office/drawing/2014/main" id="{2A955F05-A0F3-49FE-B005-DE5C60ADBE0D}"/>
              </a:ext>
            </a:extLst>
          </p:cNvPr>
          <p:cNvGrpSpPr/>
          <p:nvPr/>
        </p:nvGrpSpPr>
        <p:grpSpPr>
          <a:xfrm>
            <a:off x="2869817" y="942196"/>
            <a:ext cx="6430097" cy="1959304"/>
            <a:chOff x="4188196" y="2127479"/>
            <a:chExt cx="3910692" cy="3650794"/>
          </a:xfrm>
        </p:grpSpPr>
        <p:grpSp>
          <p:nvGrpSpPr>
            <p:cNvPr id="22" name="组合 21">
              <a:extLst>
                <a:ext uri="{FF2B5EF4-FFF2-40B4-BE49-F238E27FC236}">
                  <a16:creationId xmlns:a16="http://schemas.microsoft.com/office/drawing/2014/main" id="{D20F88FF-DCF4-4B72-AA9D-EF2FD8BF1F2F}"/>
                </a:ext>
              </a:extLst>
            </p:cNvPr>
            <p:cNvGrpSpPr/>
            <p:nvPr/>
          </p:nvGrpSpPr>
          <p:grpSpPr>
            <a:xfrm>
              <a:off x="4188196" y="2127479"/>
              <a:ext cx="3910692" cy="3650794"/>
              <a:chOff x="4188196" y="2127479"/>
              <a:chExt cx="3910692" cy="3650794"/>
            </a:xfrm>
          </p:grpSpPr>
          <p:sp>
            <p:nvSpPr>
              <p:cNvPr id="31" name="任意多边形 93">
                <a:extLst>
                  <a:ext uri="{FF2B5EF4-FFF2-40B4-BE49-F238E27FC236}">
                    <a16:creationId xmlns:a16="http://schemas.microsoft.com/office/drawing/2014/main" id="{A0600FB9-98BF-4154-B8F5-B0003806B914}"/>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32" name="矩形: 圆角 31">
                <a:extLst>
                  <a:ext uri="{FF2B5EF4-FFF2-40B4-BE49-F238E27FC236}">
                    <a16:creationId xmlns:a16="http://schemas.microsoft.com/office/drawing/2014/main" id="{ABE9CB40-CCA9-4795-808F-6A1D1EED5378}"/>
                  </a:ext>
                </a:extLst>
              </p:cNvPr>
              <p:cNvSpPr/>
              <p:nvPr/>
            </p:nvSpPr>
            <p:spPr>
              <a:xfrm>
                <a:off x="4267200" y="2209801"/>
                <a:ext cx="3734346" cy="3486150"/>
              </a:xfrm>
              <a:prstGeom prst="roundRect">
                <a:avLst>
                  <a:gd name="adj" fmla="val 1939"/>
                </a:avLst>
              </a:prstGeom>
              <a:no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7" name="任意多边形 93">
                <a:extLst>
                  <a:ext uri="{FF2B5EF4-FFF2-40B4-BE49-F238E27FC236}">
                    <a16:creationId xmlns:a16="http://schemas.microsoft.com/office/drawing/2014/main" id="{757473D0-30C0-4ABF-B79F-962A71DF28E5}"/>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39" name="任意多边形 93">
                <a:extLst>
                  <a:ext uri="{FF2B5EF4-FFF2-40B4-BE49-F238E27FC236}">
                    <a16:creationId xmlns:a16="http://schemas.microsoft.com/office/drawing/2014/main" id="{C7ECDF8D-1113-485C-881B-2D04E4873EC7}"/>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40" name="任意多边形 93">
                <a:extLst>
                  <a:ext uri="{FF2B5EF4-FFF2-40B4-BE49-F238E27FC236}">
                    <a16:creationId xmlns:a16="http://schemas.microsoft.com/office/drawing/2014/main" id="{89BD2990-87D7-4ED5-AB91-6413DC8085C7}"/>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4788E6"/>
              </a:solidFill>
              <a:ln>
                <a:solidFill>
                  <a:srgbClr val="4788E6"/>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grpSp>
        <p:cxnSp>
          <p:nvCxnSpPr>
            <p:cNvPr id="23" name="直接连接符 22">
              <a:extLst>
                <a:ext uri="{FF2B5EF4-FFF2-40B4-BE49-F238E27FC236}">
                  <a16:creationId xmlns:a16="http://schemas.microsoft.com/office/drawing/2014/main" id="{DBE44447-8775-465A-9F49-C8358D73177F}"/>
                </a:ext>
              </a:extLst>
            </p:cNvPr>
            <p:cNvCxnSpPr/>
            <p:nvPr/>
          </p:nvCxnSpPr>
          <p:spPr>
            <a:xfrm>
              <a:off x="4563555" y="2148488"/>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77DDE700-9A24-4493-B3DF-88ECADEA3218}"/>
                </a:ext>
              </a:extLst>
            </p:cNvPr>
            <p:cNvCxnSpPr/>
            <p:nvPr/>
          </p:nvCxnSpPr>
          <p:spPr>
            <a:xfrm>
              <a:off x="4585815" y="5759223"/>
              <a:ext cx="3116166" cy="0"/>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1B4E844A-650F-403D-8C9E-05A4B6B54D02}"/>
                </a:ext>
              </a:extLst>
            </p:cNvPr>
            <p:cNvCxnSpPr>
              <a:cxnSpLocks/>
            </p:cNvCxnSpPr>
            <p:nvPr/>
          </p:nvCxnSpPr>
          <p:spPr>
            <a:xfrm flipH="1">
              <a:off x="4207548" y="2543175"/>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40D5FBB0-8C81-4E83-A4E8-23D7F25E8A86}"/>
                </a:ext>
              </a:extLst>
            </p:cNvPr>
            <p:cNvCxnSpPr>
              <a:cxnSpLocks/>
            </p:cNvCxnSpPr>
            <p:nvPr/>
          </p:nvCxnSpPr>
          <p:spPr>
            <a:xfrm flipH="1">
              <a:off x="8068040" y="2562290"/>
              <a:ext cx="1" cy="2828925"/>
            </a:xfrm>
            <a:prstGeom prst="line">
              <a:avLst/>
            </a:prstGeom>
            <a:ln w="12700">
              <a:solidFill>
                <a:srgbClr val="4788E6"/>
              </a:solidFill>
            </a:ln>
          </p:spPr>
          <p:style>
            <a:lnRef idx="1">
              <a:schemeClr val="accent1"/>
            </a:lnRef>
            <a:fillRef idx="0">
              <a:schemeClr val="accent1"/>
            </a:fillRef>
            <a:effectRef idx="0">
              <a:schemeClr val="accent1"/>
            </a:effectRef>
            <a:fontRef idx="minor">
              <a:schemeClr val="tx1"/>
            </a:fontRef>
          </p:style>
        </p:cxnSp>
      </p:grpSp>
      <p:grpSp>
        <p:nvGrpSpPr>
          <p:cNvPr id="41" name="组合 40">
            <a:extLst>
              <a:ext uri="{FF2B5EF4-FFF2-40B4-BE49-F238E27FC236}">
                <a16:creationId xmlns:a16="http://schemas.microsoft.com/office/drawing/2014/main" id="{B3241128-9089-4A58-BE23-507BAB4239F4}"/>
              </a:ext>
            </a:extLst>
          </p:cNvPr>
          <p:cNvGrpSpPr/>
          <p:nvPr/>
        </p:nvGrpSpPr>
        <p:grpSpPr>
          <a:xfrm rot="10800000" flipH="1">
            <a:off x="1469505" y="3459342"/>
            <a:ext cx="9210177" cy="2991329"/>
            <a:chOff x="850263" y="1552757"/>
            <a:chExt cx="13416557" cy="3502898"/>
          </a:xfrm>
        </p:grpSpPr>
        <p:grpSp>
          <p:nvGrpSpPr>
            <p:cNvPr id="42" name="组合 41">
              <a:extLst>
                <a:ext uri="{FF2B5EF4-FFF2-40B4-BE49-F238E27FC236}">
                  <a16:creationId xmlns:a16="http://schemas.microsoft.com/office/drawing/2014/main" id="{61FF2AAB-BE41-4A7E-8D2B-FD4BEA51539E}"/>
                </a:ext>
              </a:extLst>
            </p:cNvPr>
            <p:cNvGrpSpPr/>
            <p:nvPr/>
          </p:nvGrpSpPr>
          <p:grpSpPr>
            <a:xfrm>
              <a:off x="850263" y="1552757"/>
              <a:ext cx="13416557" cy="3502898"/>
              <a:chOff x="850263" y="1552757"/>
              <a:chExt cx="13416557" cy="3502898"/>
            </a:xfrm>
          </p:grpSpPr>
          <p:sp>
            <p:nvSpPr>
              <p:cNvPr id="56" name="任意多边形 3">
                <a:extLst>
                  <a:ext uri="{FF2B5EF4-FFF2-40B4-BE49-F238E27FC236}">
                    <a16:creationId xmlns:a16="http://schemas.microsoft.com/office/drawing/2014/main" id="{E574DE36-C44E-4520-9207-5FA7EDB07422}"/>
                  </a:ext>
                </a:extLst>
              </p:cNvPr>
              <p:cNvSpPr/>
              <p:nvPr/>
            </p:nvSpPr>
            <p:spPr>
              <a:xfrm>
                <a:off x="850263" y="1552757"/>
                <a:ext cx="13416557" cy="3502898"/>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微软雅黑" panose="020B0503020204020204" pitchFamily="34" charset="-122"/>
                  <a:ea typeface="微软雅黑" panose="020B0503020204020204" pitchFamily="34" charset="-122"/>
                </a:endParaRPr>
              </a:p>
            </p:txBody>
          </p:sp>
          <p:grpSp>
            <p:nvGrpSpPr>
              <p:cNvPr id="57" name="组合 56">
                <a:extLst>
                  <a:ext uri="{FF2B5EF4-FFF2-40B4-BE49-F238E27FC236}">
                    <a16:creationId xmlns:a16="http://schemas.microsoft.com/office/drawing/2014/main" id="{10F7F98D-2877-431F-8732-ACA4EAF20314}"/>
                  </a:ext>
                </a:extLst>
              </p:cNvPr>
              <p:cNvGrpSpPr/>
              <p:nvPr/>
            </p:nvGrpSpPr>
            <p:grpSpPr>
              <a:xfrm flipH="1">
                <a:off x="11116151" y="1613603"/>
                <a:ext cx="1573213" cy="303301"/>
                <a:chOff x="6149102" y="1612916"/>
                <a:chExt cx="1547286" cy="303301"/>
              </a:xfrm>
            </p:grpSpPr>
            <p:sp>
              <p:nvSpPr>
                <p:cNvPr id="58" name="平行四边形 57">
                  <a:extLst>
                    <a:ext uri="{FF2B5EF4-FFF2-40B4-BE49-F238E27FC236}">
                      <a16:creationId xmlns:a16="http://schemas.microsoft.com/office/drawing/2014/main" id="{9CC936DB-A460-4C82-B0BC-B04C6883BF1C}"/>
                    </a:ext>
                  </a:extLst>
                </p:cNvPr>
                <p:cNvSpPr/>
                <p:nvPr/>
              </p:nvSpPr>
              <p:spPr>
                <a:xfrm>
                  <a:off x="710548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微软雅黑" panose="020B0503020204020204" pitchFamily="34" charset="-122"/>
                    <a:ea typeface="微软雅黑" panose="020B0503020204020204" pitchFamily="34" charset="-122"/>
                  </a:endParaRPr>
                </a:p>
              </p:txBody>
            </p:sp>
            <p:sp>
              <p:nvSpPr>
                <p:cNvPr id="59" name="平行四边形 58">
                  <a:extLst>
                    <a:ext uri="{FF2B5EF4-FFF2-40B4-BE49-F238E27FC236}">
                      <a16:creationId xmlns:a16="http://schemas.microsoft.com/office/drawing/2014/main" id="{AA1C17B6-5B34-4879-9220-ACDE276CE13D}"/>
                    </a:ext>
                  </a:extLst>
                </p:cNvPr>
                <p:cNvSpPr/>
                <p:nvPr/>
              </p:nvSpPr>
              <p:spPr>
                <a:xfrm>
                  <a:off x="663399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微软雅黑" panose="020B0503020204020204" pitchFamily="34" charset="-122"/>
                    <a:ea typeface="微软雅黑" panose="020B0503020204020204" pitchFamily="34" charset="-122"/>
                  </a:endParaRPr>
                </a:p>
              </p:txBody>
            </p:sp>
            <p:sp>
              <p:nvSpPr>
                <p:cNvPr id="60" name="平行四边形 59">
                  <a:extLst>
                    <a:ext uri="{FF2B5EF4-FFF2-40B4-BE49-F238E27FC236}">
                      <a16:creationId xmlns:a16="http://schemas.microsoft.com/office/drawing/2014/main" id="{DE717EE4-094E-4269-84FE-D52A60BD5A48}"/>
                    </a:ext>
                  </a:extLst>
                </p:cNvPr>
                <p:cNvSpPr/>
                <p:nvPr/>
              </p:nvSpPr>
              <p:spPr>
                <a:xfrm>
                  <a:off x="6149102" y="1612916"/>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微软雅黑" panose="020B0503020204020204" pitchFamily="34" charset="-122"/>
                    <a:ea typeface="微软雅黑" panose="020B0503020204020204" pitchFamily="34" charset="-122"/>
                  </a:endParaRPr>
                </a:p>
              </p:txBody>
            </p:sp>
          </p:grpSp>
        </p:grpSp>
        <p:sp>
          <p:nvSpPr>
            <p:cNvPr id="53" name="平行四边形 52">
              <a:extLst>
                <a:ext uri="{FF2B5EF4-FFF2-40B4-BE49-F238E27FC236}">
                  <a16:creationId xmlns:a16="http://schemas.microsoft.com/office/drawing/2014/main" id="{A7DDC686-4155-45EB-A8FD-C65442787424}"/>
                </a:ext>
              </a:extLst>
            </p:cNvPr>
            <p:cNvSpPr/>
            <p:nvPr/>
          </p:nvSpPr>
          <p:spPr>
            <a:xfrm>
              <a:off x="1787177"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微软雅黑" panose="020B0503020204020204" pitchFamily="34" charset="-122"/>
                <a:ea typeface="微软雅黑" panose="020B0503020204020204" pitchFamily="34" charset="-122"/>
              </a:endParaRPr>
            </a:p>
          </p:txBody>
        </p:sp>
        <p:sp>
          <p:nvSpPr>
            <p:cNvPr id="54" name="平行四边形 53">
              <a:extLst>
                <a:ext uri="{FF2B5EF4-FFF2-40B4-BE49-F238E27FC236}">
                  <a16:creationId xmlns:a16="http://schemas.microsoft.com/office/drawing/2014/main" id="{A923A110-C162-4EB6-9837-757520A83338}"/>
                </a:ext>
              </a:extLst>
            </p:cNvPr>
            <p:cNvSpPr/>
            <p:nvPr/>
          </p:nvSpPr>
          <p:spPr>
            <a:xfrm>
              <a:off x="2272064"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微软雅黑" panose="020B0503020204020204" pitchFamily="34" charset="-122"/>
                <a:ea typeface="微软雅黑" panose="020B0503020204020204" pitchFamily="34" charset="-122"/>
              </a:endParaRPr>
            </a:p>
          </p:txBody>
        </p:sp>
        <p:sp>
          <p:nvSpPr>
            <p:cNvPr id="55" name="平行四边形 54">
              <a:extLst>
                <a:ext uri="{FF2B5EF4-FFF2-40B4-BE49-F238E27FC236}">
                  <a16:creationId xmlns:a16="http://schemas.microsoft.com/office/drawing/2014/main" id="{0BE785F0-2AEF-4036-9F4F-16E485F0D43C}"/>
                </a:ext>
              </a:extLst>
            </p:cNvPr>
            <p:cNvSpPr/>
            <p:nvPr/>
          </p:nvSpPr>
          <p:spPr>
            <a:xfrm>
              <a:off x="2743553"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659702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33">
                                            <p:txEl>
                                              <p:pRg st="0" end="0"/>
                                            </p:txEl>
                                          </p:spTgt>
                                        </p:tgtEl>
                                        <p:attrNameLst>
                                          <p:attrName>style.visibility</p:attrName>
                                        </p:attrNameLst>
                                      </p:cBhvr>
                                      <p:to>
                                        <p:strVal val="visible"/>
                                      </p:to>
                                    </p:set>
                                    <p:anim calcmode="lin" valueType="num">
                                      <p:cBhvr additive="base">
                                        <p:cTn id="13" dur="500" fill="hold"/>
                                        <p:tgtEl>
                                          <p:spTgt spid="3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3">
                                            <p:txEl>
                                              <p:pRg st="0" end="0"/>
                                            </p:txEl>
                                          </p:spTgt>
                                        </p:tgtEl>
                                        <p:attrNameLst>
                                          <p:attrName>style.visibility</p:attrName>
                                        </p:attrNameLst>
                                      </p:cBhvr>
                                      <p:to>
                                        <p:strVal val="visible"/>
                                      </p:to>
                                    </p:set>
                                    <p:anim calcmode="lin" valueType="num">
                                      <p:cBhvr additive="base">
                                        <p:cTn id="19" dur="500" fill="hold"/>
                                        <p:tgtEl>
                                          <p:spTgt spid="43">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4">
                                            <p:txEl>
                                              <p:pRg st="0" end="0"/>
                                            </p:txEl>
                                          </p:spTgt>
                                        </p:tgtEl>
                                        <p:attrNameLst>
                                          <p:attrName>style.visibility</p:attrName>
                                        </p:attrNameLst>
                                      </p:cBhvr>
                                      <p:to>
                                        <p:strVal val="visible"/>
                                      </p:to>
                                    </p:set>
                                    <p:anim calcmode="lin" valueType="num">
                                      <p:cBhvr additive="base">
                                        <p:cTn id="25" dur="500" fill="hold"/>
                                        <p:tgtEl>
                                          <p:spTgt spid="24">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4">
                                            <p:txEl>
                                              <p:pRg st="0" end="0"/>
                                            </p:txEl>
                                          </p:spTgt>
                                        </p:tgtEl>
                                        <p:attrNameLst>
                                          <p:attrName>ppt_y</p:attrName>
                                        </p:attrNameLst>
                                      </p:cBhvr>
                                      <p:tavLst>
                                        <p:tav tm="0">
                                          <p:val>
                                            <p:strVal val="1+#ppt_h/2"/>
                                          </p:val>
                                        </p:tav>
                                        <p:tav tm="100000">
                                          <p:val>
                                            <p:strVal val="#ppt_y"/>
                                          </p:val>
                                        </p:tav>
                                      </p:tavLst>
                                    </p:anim>
                                  </p:childTnLst>
                                </p:cTn>
                              </p:par>
                            </p:childTnLst>
                          </p:cTn>
                        </p:par>
                        <p:par>
                          <p:cTn id="27" fill="hold">
                            <p:stCondLst>
                              <p:cond delay="500"/>
                            </p:stCondLst>
                            <p:childTnLst>
                              <p:par>
                                <p:cTn id="28" presetID="20" presetClass="entr" presetSubtype="0" fill="hold" nodeType="afterEffect">
                                  <p:stCondLst>
                                    <p:cond delay="0"/>
                                  </p:stCondLst>
                                  <p:childTnLst>
                                    <p:set>
                                      <p:cBhvr>
                                        <p:cTn id="29" dur="1" fill="hold">
                                          <p:stCondLst>
                                            <p:cond delay="0"/>
                                          </p:stCondLst>
                                        </p:cTn>
                                        <p:tgtEl>
                                          <p:spTgt spid="41"/>
                                        </p:tgtEl>
                                        <p:attrNameLst>
                                          <p:attrName>style.visibility</p:attrName>
                                        </p:attrNameLst>
                                      </p:cBhvr>
                                      <p:to>
                                        <p:strVal val="visible"/>
                                      </p:to>
                                    </p:set>
                                    <p:animEffect transition="in" filter="wedge">
                                      <p:cBhvr>
                                        <p:cTn id="30" dur="500"/>
                                        <p:tgtEl>
                                          <p:spTgt spid="41"/>
                                        </p:tgtEl>
                                      </p:cBhvr>
                                    </p:animEffect>
                                  </p:childTnLst>
                                </p:cTn>
                              </p:par>
                            </p:childTnLst>
                          </p:cTn>
                        </p:par>
                        <p:par>
                          <p:cTn id="31" fill="hold">
                            <p:stCondLst>
                              <p:cond delay="1000"/>
                            </p:stCondLst>
                            <p:childTnLst>
                              <p:par>
                                <p:cTn id="32" presetID="42" presetClass="entr" presetSubtype="0" fill="hold" grpId="0" nodeType="after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fade">
                                      <p:cBhvr>
                                        <p:cTn id="34" dur="500"/>
                                        <p:tgtEl>
                                          <p:spTgt spid="38"/>
                                        </p:tgtEl>
                                      </p:cBhvr>
                                    </p:animEffect>
                                    <p:anim calcmode="lin" valueType="num">
                                      <p:cBhvr>
                                        <p:cTn id="35" dur="500" fill="hold"/>
                                        <p:tgtEl>
                                          <p:spTgt spid="38"/>
                                        </p:tgtEl>
                                        <p:attrNameLst>
                                          <p:attrName>ppt_x</p:attrName>
                                        </p:attrNameLst>
                                      </p:cBhvr>
                                      <p:tavLst>
                                        <p:tav tm="0">
                                          <p:val>
                                            <p:strVal val="#ppt_x"/>
                                          </p:val>
                                        </p:tav>
                                        <p:tav tm="100000">
                                          <p:val>
                                            <p:strVal val="#ppt_x"/>
                                          </p:val>
                                        </p:tav>
                                      </p:tavLst>
                                    </p:anim>
                                    <p:anim calcmode="lin" valueType="num">
                                      <p:cBhvr>
                                        <p:cTn id="36" dur="5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32">
            <a:extLst>
              <a:ext uri="{FF2B5EF4-FFF2-40B4-BE49-F238E27FC236}">
                <a16:creationId xmlns:a16="http://schemas.microsoft.com/office/drawing/2014/main" id="{CAD888EE-B8D2-47C9-8F53-DC0609EBC6B8}"/>
              </a:ext>
            </a:extLst>
          </p:cNvPr>
          <p:cNvGrpSpPr/>
          <p:nvPr/>
        </p:nvGrpSpPr>
        <p:grpSpPr>
          <a:xfrm>
            <a:off x="515938" y="1091211"/>
            <a:ext cx="10723562" cy="461665"/>
            <a:chOff x="515938" y="1091211"/>
            <a:chExt cx="10723562" cy="461665"/>
          </a:xfrm>
        </p:grpSpPr>
        <p:grpSp>
          <p:nvGrpSpPr>
            <p:cNvPr id="34" name="组合 33">
              <a:extLst>
                <a:ext uri="{FF2B5EF4-FFF2-40B4-BE49-F238E27FC236}">
                  <a16:creationId xmlns:a16="http://schemas.microsoft.com/office/drawing/2014/main" id="{7DA821ED-50D9-4A49-AB02-587802A71E42}"/>
                </a:ext>
              </a:extLst>
            </p:cNvPr>
            <p:cNvGrpSpPr/>
            <p:nvPr/>
          </p:nvGrpSpPr>
          <p:grpSpPr>
            <a:xfrm>
              <a:off x="515938" y="1155664"/>
              <a:ext cx="406408" cy="335423"/>
              <a:chOff x="3433308" y="2097229"/>
              <a:chExt cx="866296" cy="714983"/>
            </a:xfrm>
          </p:grpSpPr>
          <p:sp>
            <p:nvSpPr>
              <p:cNvPr id="36" name="平行四边形 35">
                <a:extLst>
                  <a:ext uri="{FF2B5EF4-FFF2-40B4-BE49-F238E27FC236}">
                    <a16:creationId xmlns:a16="http://schemas.microsoft.com/office/drawing/2014/main" id="{15865DF1-0ED5-4FC2-AB89-FB39A39E086F}"/>
                  </a:ext>
                </a:extLst>
              </p:cNvPr>
              <p:cNvSpPr/>
              <p:nvPr/>
            </p:nvSpPr>
            <p:spPr>
              <a:xfrm flipH="1">
                <a:off x="3433308"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7" name="平行四边形 36">
                <a:extLst>
                  <a:ext uri="{FF2B5EF4-FFF2-40B4-BE49-F238E27FC236}">
                    <a16:creationId xmlns:a16="http://schemas.microsoft.com/office/drawing/2014/main" id="{B073CAB9-2BD9-42FA-877D-C8F436F459DF}"/>
                  </a:ext>
                </a:extLst>
              </p:cNvPr>
              <p:cNvSpPr/>
              <p:nvPr/>
            </p:nvSpPr>
            <p:spPr>
              <a:xfrm flipH="1">
                <a:off x="3525325"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8" name="平行四边形 37">
                <a:extLst>
                  <a:ext uri="{FF2B5EF4-FFF2-40B4-BE49-F238E27FC236}">
                    <a16:creationId xmlns:a16="http://schemas.microsoft.com/office/drawing/2014/main" id="{8C87AEE6-D093-41DA-AC55-09D4D8980D83}"/>
                  </a:ext>
                </a:extLst>
              </p:cNvPr>
              <p:cNvSpPr/>
              <p:nvPr/>
            </p:nvSpPr>
            <p:spPr>
              <a:xfrm flipH="1">
                <a:off x="3794779"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9" name="平行四边形 38">
                <a:extLst>
                  <a:ext uri="{FF2B5EF4-FFF2-40B4-BE49-F238E27FC236}">
                    <a16:creationId xmlns:a16="http://schemas.microsoft.com/office/drawing/2014/main" id="{8ED30FA2-C46C-4EB6-A2E4-F9AE13AC165D}"/>
                  </a:ext>
                </a:extLst>
              </p:cNvPr>
              <p:cNvSpPr/>
              <p:nvPr/>
            </p:nvSpPr>
            <p:spPr>
              <a:xfrm flipH="1">
                <a:off x="3886796"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0" name="平行四边形 39">
                <a:extLst>
                  <a:ext uri="{FF2B5EF4-FFF2-40B4-BE49-F238E27FC236}">
                    <a16:creationId xmlns:a16="http://schemas.microsoft.com/office/drawing/2014/main" id="{5DDF434E-2198-4454-9C19-E1F309C5A899}"/>
                  </a:ext>
                </a:extLst>
              </p:cNvPr>
              <p:cNvSpPr/>
              <p:nvPr/>
            </p:nvSpPr>
            <p:spPr>
              <a:xfrm flipH="1">
                <a:off x="3467396" y="209723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1" name="平行四边形 40">
                <a:extLst>
                  <a:ext uri="{FF2B5EF4-FFF2-40B4-BE49-F238E27FC236}">
                    <a16:creationId xmlns:a16="http://schemas.microsoft.com/office/drawing/2014/main" id="{6AB85112-92C4-46C6-A49D-A4BEAADF4A92}"/>
                  </a:ext>
                </a:extLst>
              </p:cNvPr>
              <p:cNvSpPr/>
              <p:nvPr/>
            </p:nvSpPr>
            <p:spPr>
              <a:xfrm flipH="1">
                <a:off x="3559413"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2" name="平行四边形 41">
                <a:extLst>
                  <a:ext uri="{FF2B5EF4-FFF2-40B4-BE49-F238E27FC236}">
                    <a16:creationId xmlns:a16="http://schemas.microsoft.com/office/drawing/2014/main" id="{F8E682A5-59BF-4D12-9162-41BCDFE46448}"/>
                  </a:ext>
                </a:extLst>
              </p:cNvPr>
              <p:cNvSpPr/>
              <p:nvPr/>
            </p:nvSpPr>
            <p:spPr>
              <a:xfrm flipH="1">
                <a:off x="3828868" y="2097229"/>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3" name="平行四边形 42">
                <a:extLst>
                  <a:ext uri="{FF2B5EF4-FFF2-40B4-BE49-F238E27FC236}">
                    <a16:creationId xmlns:a16="http://schemas.microsoft.com/office/drawing/2014/main" id="{1D75E967-0F3D-4754-81B7-9E590530A33C}"/>
                  </a:ext>
                </a:extLst>
              </p:cNvPr>
              <p:cNvSpPr/>
              <p:nvPr/>
            </p:nvSpPr>
            <p:spPr>
              <a:xfrm flipH="1">
                <a:off x="3920880"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35" name="文本框 34">
              <a:extLst>
                <a:ext uri="{FF2B5EF4-FFF2-40B4-BE49-F238E27FC236}">
                  <a16:creationId xmlns:a16="http://schemas.microsoft.com/office/drawing/2014/main" id="{237D8402-9D1A-4573-AF46-1EE41109CB66}"/>
                </a:ext>
              </a:extLst>
            </p:cNvPr>
            <p:cNvSpPr txBox="1"/>
            <p:nvPr/>
          </p:nvSpPr>
          <p:spPr>
            <a:xfrm>
              <a:off x="981504" y="1091211"/>
              <a:ext cx="10257996" cy="461665"/>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源文件</a:t>
              </a:r>
            </a:p>
          </p:txBody>
        </p:sp>
      </p:grpSp>
      <p:grpSp>
        <p:nvGrpSpPr>
          <p:cNvPr id="2" name="组合 1">
            <a:extLst>
              <a:ext uri="{FF2B5EF4-FFF2-40B4-BE49-F238E27FC236}">
                <a16:creationId xmlns:a16="http://schemas.microsoft.com/office/drawing/2014/main" id="{1A88E9BB-A19C-4493-9080-39901DF580C6}"/>
              </a:ext>
            </a:extLst>
          </p:cNvPr>
          <p:cNvGrpSpPr/>
          <p:nvPr/>
        </p:nvGrpSpPr>
        <p:grpSpPr>
          <a:xfrm>
            <a:off x="1403599" y="1727229"/>
            <a:ext cx="9210177" cy="3798376"/>
            <a:chOff x="1403599" y="1727229"/>
            <a:chExt cx="9210177" cy="4039560"/>
          </a:xfrm>
        </p:grpSpPr>
        <p:grpSp>
          <p:nvGrpSpPr>
            <p:cNvPr id="22" name="组合 21">
              <a:extLst>
                <a:ext uri="{FF2B5EF4-FFF2-40B4-BE49-F238E27FC236}">
                  <a16:creationId xmlns:a16="http://schemas.microsoft.com/office/drawing/2014/main" id="{9B1A0D9C-898E-48FB-9088-D18CE40B2F58}"/>
                </a:ext>
              </a:extLst>
            </p:cNvPr>
            <p:cNvGrpSpPr/>
            <p:nvPr/>
          </p:nvGrpSpPr>
          <p:grpSpPr>
            <a:xfrm rot="10800000" flipH="1">
              <a:off x="1403599" y="1727229"/>
              <a:ext cx="9210177" cy="4039560"/>
              <a:chOff x="850263" y="1552760"/>
              <a:chExt cx="13416557" cy="6098993"/>
            </a:xfrm>
          </p:grpSpPr>
          <p:grpSp>
            <p:nvGrpSpPr>
              <p:cNvPr id="23" name="组合 22">
                <a:extLst>
                  <a:ext uri="{FF2B5EF4-FFF2-40B4-BE49-F238E27FC236}">
                    <a16:creationId xmlns:a16="http://schemas.microsoft.com/office/drawing/2014/main" id="{247DD11F-40D7-4ACD-8E9E-1128CF58B8D9}"/>
                  </a:ext>
                </a:extLst>
              </p:cNvPr>
              <p:cNvGrpSpPr/>
              <p:nvPr/>
            </p:nvGrpSpPr>
            <p:grpSpPr>
              <a:xfrm>
                <a:off x="850263" y="1552760"/>
                <a:ext cx="13416557" cy="6098993"/>
                <a:chOff x="850263" y="1552760"/>
                <a:chExt cx="13416557" cy="6098993"/>
              </a:xfrm>
            </p:grpSpPr>
            <p:sp>
              <p:nvSpPr>
                <p:cNvPr id="27" name="任意多边形 3">
                  <a:extLst>
                    <a:ext uri="{FF2B5EF4-FFF2-40B4-BE49-F238E27FC236}">
                      <a16:creationId xmlns:a16="http://schemas.microsoft.com/office/drawing/2014/main" id="{B6759EC5-1C39-4DEB-AA19-B8FE06056A2F}"/>
                    </a:ext>
                  </a:extLst>
                </p:cNvPr>
                <p:cNvSpPr/>
                <p:nvPr/>
              </p:nvSpPr>
              <p:spPr>
                <a:xfrm>
                  <a:off x="850263" y="1552760"/>
                  <a:ext cx="13416557" cy="6098993"/>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28" name="组合 27">
                  <a:extLst>
                    <a:ext uri="{FF2B5EF4-FFF2-40B4-BE49-F238E27FC236}">
                      <a16:creationId xmlns:a16="http://schemas.microsoft.com/office/drawing/2014/main" id="{D0CAE622-951A-4DCF-88BB-05D7FB1D748A}"/>
                    </a:ext>
                  </a:extLst>
                </p:cNvPr>
                <p:cNvGrpSpPr/>
                <p:nvPr/>
              </p:nvGrpSpPr>
              <p:grpSpPr>
                <a:xfrm flipH="1">
                  <a:off x="11116151" y="1613603"/>
                  <a:ext cx="1573213" cy="303301"/>
                  <a:chOff x="6149102" y="1612916"/>
                  <a:chExt cx="1547286" cy="303301"/>
                </a:xfrm>
              </p:grpSpPr>
              <p:sp>
                <p:nvSpPr>
                  <p:cNvPr id="29" name="平行四边形 28">
                    <a:extLst>
                      <a:ext uri="{FF2B5EF4-FFF2-40B4-BE49-F238E27FC236}">
                        <a16:creationId xmlns:a16="http://schemas.microsoft.com/office/drawing/2014/main" id="{388F8429-A170-429A-8976-02783A63F1C2}"/>
                      </a:ext>
                    </a:extLst>
                  </p:cNvPr>
                  <p:cNvSpPr/>
                  <p:nvPr/>
                </p:nvSpPr>
                <p:spPr>
                  <a:xfrm>
                    <a:off x="710548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0" name="平行四边形 29">
                    <a:extLst>
                      <a:ext uri="{FF2B5EF4-FFF2-40B4-BE49-F238E27FC236}">
                        <a16:creationId xmlns:a16="http://schemas.microsoft.com/office/drawing/2014/main" id="{E34A4DEB-E82F-40AA-A193-EDA628EBDF1A}"/>
                      </a:ext>
                    </a:extLst>
                  </p:cNvPr>
                  <p:cNvSpPr/>
                  <p:nvPr/>
                </p:nvSpPr>
                <p:spPr>
                  <a:xfrm>
                    <a:off x="663399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1" name="平行四边形 30">
                    <a:extLst>
                      <a:ext uri="{FF2B5EF4-FFF2-40B4-BE49-F238E27FC236}">
                        <a16:creationId xmlns:a16="http://schemas.microsoft.com/office/drawing/2014/main" id="{B28DC9DF-931D-443E-AF67-45324DF8D24E}"/>
                      </a:ext>
                    </a:extLst>
                  </p:cNvPr>
                  <p:cNvSpPr/>
                  <p:nvPr/>
                </p:nvSpPr>
                <p:spPr>
                  <a:xfrm>
                    <a:off x="6149102" y="1612916"/>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sp>
            <p:nvSpPr>
              <p:cNvPr id="24" name="平行四边形 23">
                <a:extLst>
                  <a:ext uri="{FF2B5EF4-FFF2-40B4-BE49-F238E27FC236}">
                    <a16:creationId xmlns:a16="http://schemas.microsoft.com/office/drawing/2014/main" id="{034C073A-45D5-46DB-A924-50411BDABF81}"/>
                  </a:ext>
                </a:extLst>
              </p:cNvPr>
              <p:cNvSpPr/>
              <p:nvPr/>
            </p:nvSpPr>
            <p:spPr>
              <a:xfrm>
                <a:off x="1787177"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5" name="平行四边形 24">
                <a:extLst>
                  <a:ext uri="{FF2B5EF4-FFF2-40B4-BE49-F238E27FC236}">
                    <a16:creationId xmlns:a16="http://schemas.microsoft.com/office/drawing/2014/main" id="{87259167-02CF-4591-9FCE-EDD9CE307BCE}"/>
                  </a:ext>
                </a:extLst>
              </p:cNvPr>
              <p:cNvSpPr/>
              <p:nvPr/>
            </p:nvSpPr>
            <p:spPr>
              <a:xfrm>
                <a:off x="2272064"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6" name="平行四边形 25">
                <a:extLst>
                  <a:ext uri="{FF2B5EF4-FFF2-40B4-BE49-F238E27FC236}">
                    <a16:creationId xmlns:a16="http://schemas.microsoft.com/office/drawing/2014/main" id="{5C7F3AF0-EBE1-474D-BA45-28355B3C9F13}"/>
                  </a:ext>
                </a:extLst>
              </p:cNvPr>
              <p:cNvSpPr/>
              <p:nvPr/>
            </p:nvSpPr>
            <p:spPr>
              <a:xfrm>
                <a:off x="2743553"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32" name="文本框 31">
              <a:extLst>
                <a:ext uri="{FF2B5EF4-FFF2-40B4-BE49-F238E27FC236}">
                  <a16:creationId xmlns:a16="http://schemas.microsoft.com/office/drawing/2014/main" id="{A4D05F59-3D55-4253-8E39-4E8BF724DE11}"/>
                </a:ext>
              </a:extLst>
            </p:cNvPr>
            <p:cNvSpPr txBox="1"/>
            <p:nvPr/>
          </p:nvSpPr>
          <p:spPr>
            <a:xfrm>
              <a:off x="1826998" y="2104791"/>
              <a:ext cx="8567007" cy="2708434"/>
            </a:xfrm>
            <a:prstGeom prst="rect">
              <a:avLst/>
            </a:prstGeom>
            <a:noFill/>
          </p:spPr>
          <p:txBody>
            <a:bodyPr wrap="square" rtlCol="0">
              <a:spAutoFit/>
            </a:bodyPr>
            <a:lstStyle/>
            <a:p>
              <a:pPr marL="342900" indent="-342900">
                <a:lnSpc>
                  <a:spcPct val="150000"/>
                </a:lnSpc>
                <a:buClr>
                  <a:schemeClr val="tx1">
                    <a:lumMod val="85000"/>
                    <a:lumOff val="15000"/>
                  </a:schemeClr>
                </a:buClr>
                <a:buFont typeface="Wingdings" panose="05000000000000000000" pitchFamily="2" charset="2"/>
                <a:buChar char="Ø"/>
              </a:pPr>
              <a:r>
                <a:rPr lang="zh-CN" altLang="en-US" sz="2200"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rPr>
                <a:t>自定义函数的函数定义要在源文件（</a:t>
              </a:r>
              <a:r>
                <a:rPr lang="en-US" altLang="zh-CN" sz="2200"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200" dirty="0" err="1">
                  <a:solidFill>
                    <a:srgbClr val="000000"/>
                  </a:solidFill>
                  <a:latin typeface="Times New Roman" panose="02020603050405020304" pitchFamily="18" charset="0"/>
                  <a:ea typeface="微软雅黑" panose="020B0503020204020204" pitchFamily="34" charset="-122"/>
                  <a:cs typeface="Times New Roman" panose="02020603050405020304" pitchFamily="18" charset="0"/>
                </a:rPr>
                <a:t>cpp</a:t>
              </a:r>
              <a:r>
                <a:rPr lang="zh-CN" altLang="en-US" sz="2200"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rPr>
                <a:t>）中给出，这些函数在其他源文件中调用前，只需包含这些函数声明所在的头文件即可。</a:t>
              </a:r>
            </a:p>
            <a:p>
              <a:pPr marL="342900" indent="-342900">
                <a:lnSpc>
                  <a:spcPct val="150000"/>
                </a:lnSpc>
                <a:spcBef>
                  <a:spcPts val="600"/>
                </a:spcBef>
                <a:buClr>
                  <a:schemeClr val="tx1">
                    <a:lumMod val="85000"/>
                    <a:lumOff val="15000"/>
                  </a:schemeClr>
                </a:buClr>
                <a:buFont typeface="Wingdings" panose="05000000000000000000" pitchFamily="2" charset="2"/>
                <a:buChar char="Ø"/>
              </a:pPr>
              <a:r>
                <a:rPr lang="zh-CN" altLang="en-US" sz="2200" dirty="0">
                  <a:solidFill>
                    <a:srgbClr val="000000"/>
                  </a:solidFill>
                  <a:latin typeface="Times New Roman" panose="02020603050405020304" pitchFamily="18" charset="0"/>
                  <a:ea typeface="微软雅黑" panose="020B0503020204020204" pitchFamily="34" charset="-122"/>
                  <a:cs typeface="Times New Roman" panose="02020603050405020304" pitchFamily="18" charset="0"/>
                </a:rPr>
                <a:t>全局变量的定义也要放在源文件中，全局变量的外部声明放在头文件中。要在其他源文件中使用全局变量，只需包含全局变量外部声明所在的头文件即可。</a:t>
              </a:r>
            </a:p>
          </p:txBody>
        </p:sp>
      </p:grpSp>
    </p:spTree>
    <p:extLst>
      <p:ext uri="{BB962C8B-B14F-4D97-AF65-F5344CB8AC3E}">
        <p14:creationId xmlns:p14="http://schemas.microsoft.com/office/powerpoint/2010/main" val="2667966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5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arn(inVertic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a:extLst>
              <a:ext uri="{FF2B5EF4-FFF2-40B4-BE49-F238E27FC236}">
                <a16:creationId xmlns:a16="http://schemas.microsoft.com/office/drawing/2014/main" id="{1CF5272C-61EA-4BA6-82C3-D2C8BC9DBDDA}"/>
              </a:ext>
            </a:extLst>
          </p:cNvPr>
          <p:cNvGrpSpPr/>
          <p:nvPr/>
        </p:nvGrpSpPr>
        <p:grpSpPr>
          <a:xfrm>
            <a:off x="749025" y="943242"/>
            <a:ext cx="10421040" cy="1393409"/>
            <a:chOff x="749025" y="943242"/>
            <a:chExt cx="10421040" cy="1013743"/>
          </a:xfrm>
        </p:grpSpPr>
        <p:sp>
          <p:nvSpPr>
            <p:cNvPr id="2" name="矩形 1">
              <a:extLst>
                <a:ext uri="{FF2B5EF4-FFF2-40B4-BE49-F238E27FC236}">
                  <a16:creationId xmlns:a16="http://schemas.microsoft.com/office/drawing/2014/main" id="{5C8C2877-D49A-413D-8F75-A7CE4F41EF8E}"/>
                </a:ext>
              </a:extLst>
            </p:cNvPr>
            <p:cNvSpPr/>
            <p:nvPr/>
          </p:nvSpPr>
          <p:spPr>
            <a:xfrm>
              <a:off x="749027" y="984583"/>
              <a:ext cx="10394688" cy="904036"/>
            </a:xfrm>
            <a:prstGeom prst="rect">
              <a:avLst/>
            </a:prstGeom>
            <a:noFill/>
            <a:ln w="127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 name="流程图: 手动输入 2">
              <a:extLst>
                <a:ext uri="{FF2B5EF4-FFF2-40B4-BE49-F238E27FC236}">
                  <a16:creationId xmlns:a16="http://schemas.microsoft.com/office/drawing/2014/main" id="{412F7FFA-60BD-437F-8A1E-538A5133F44D}"/>
                </a:ext>
              </a:extLst>
            </p:cNvPr>
            <p:cNvSpPr/>
            <p:nvPr/>
          </p:nvSpPr>
          <p:spPr>
            <a:xfrm rot="5400000">
              <a:off x="898073" y="794195"/>
              <a:ext cx="1013743" cy="1311837"/>
            </a:xfrm>
            <a:prstGeom prst="flowChartManualInput">
              <a:avLst/>
            </a:prstGeom>
            <a:solidFill>
              <a:srgbClr val="0070C0"/>
            </a:solid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4" name="文本框 3">
              <a:extLst>
                <a:ext uri="{FF2B5EF4-FFF2-40B4-BE49-F238E27FC236}">
                  <a16:creationId xmlns:a16="http://schemas.microsoft.com/office/drawing/2014/main" id="{15F57B23-EF33-48D4-837C-EC48F08E9583}"/>
                </a:ext>
              </a:extLst>
            </p:cNvPr>
            <p:cNvSpPr txBox="1"/>
            <p:nvPr/>
          </p:nvSpPr>
          <p:spPr>
            <a:xfrm>
              <a:off x="749025" y="1298671"/>
              <a:ext cx="1187764" cy="335874"/>
            </a:xfrm>
            <a:prstGeom prst="rect">
              <a:avLst/>
            </a:prstGeom>
            <a:noFill/>
          </p:spPr>
          <p:txBody>
            <a:bodyPr wrap="square" rtlCol="0">
              <a:spAutoFit/>
            </a:bodyPr>
            <a:lstStyle/>
            <a:p>
              <a:r>
                <a:rPr lang="en-US" altLang="zh-CN" sz="2400" dirty="0" smtClean="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smtClean="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例</a:t>
              </a:r>
              <a:r>
                <a:rPr lang="en-US" altLang="zh-CN" sz="2400" dirty="0" smtClean="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5" name="文本框 4">
              <a:extLst>
                <a:ext uri="{FF2B5EF4-FFF2-40B4-BE49-F238E27FC236}">
                  <a16:creationId xmlns:a16="http://schemas.microsoft.com/office/drawing/2014/main" id="{24A16E77-BFB8-4B9F-96F7-EE8A63046BF1}"/>
                </a:ext>
              </a:extLst>
            </p:cNvPr>
            <p:cNvSpPr txBox="1"/>
            <p:nvPr/>
          </p:nvSpPr>
          <p:spPr>
            <a:xfrm>
              <a:off x="2155111" y="1038572"/>
              <a:ext cx="8679778" cy="873272"/>
            </a:xfrm>
            <a:prstGeom prst="rect">
              <a:avLst/>
            </a:prstGeom>
            <a:noFill/>
          </p:spPr>
          <p:txBody>
            <a:bodyPr wrap="square" rtlCol="0">
              <a:spAutoFit/>
            </a:bodyPr>
            <a:lstStyle/>
            <a:p>
              <a:pPr algn="just"/>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已知一条学生记录包含姓名、学号、成绩，输入全班</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N</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名学生信息，求全班所有学生的总成绩、平均成绩，输出每名学生的信息和所求结果。</a:t>
              </a:r>
            </a:p>
          </p:txBody>
        </p:sp>
        <p:grpSp>
          <p:nvGrpSpPr>
            <p:cNvPr id="6" name="组合 5">
              <a:extLst>
                <a:ext uri="{FF2B5EF4-FFF2-40B4-BE49-F238E27FC236}">
                  <a16:creationId xmlns:a16="http://schemas.microsoft.com/office/drawing/2014/main" id="{55884969-4576-4B5A-B689-E5582AA5F83C}"/>
                </a:ext>
              </a:extLst>
            </p:cNvPr>
            <p:cNvGrpSpPr/>
            <p:nvPr/>
          </p:nvGrpSpPr>
          <p:grpSpPr>
            <a:xfrm>
              <a:off x="11017251" y="950401"/>
              <a:ext cx="152814" cy="165397"/>
              <a:chOff x="6181413" y="1023323"/>
              <a:chExt cx="152814" cy="165397"/>
            </a:xfrm>
          </p:grpSpPr>
          <p:cxnSp>
            <p:nvCxnSpPr>
              <p:cNvPr id="7" name="直接连接符 6">
                <a:extLst>
                  <a:ext uri="{FF2B5EF4-FFF2-40B4-BE49-F238E27FC236}">
                    <a16:creationId xmlns:a16="http://schemas.microsoft.com/office/drawing/2014/main" id="{60B63927-2A9B-407A-86BE-69D08DE8F4E7}"/>
                  </a:ext>
                </a:extLst>
              </p:cNvPr>
              <p:cNvCxnSpPr>
                <a:cxnSpLocks/>
              </p:cNvCxnSpPr>
              <p:nvPr/>
            </p:nvCxnSpPr>
            <p:spPr>
              <a:xfrm>
                <a:off x="6181413"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DA5222D7-F18D-4DFA-8967-1601E8E4A27D}"/>
                  </a:ext>
                </a:extLst>
              </p:cNvPr>
              <p:cNvCxnSpPr>
                <a:cxnSpLocks/>
              </p:cNvCxnSpPr>
              <p:nvPr/>
            </p:nvCxnSpPr>
            <p:spPr>
              <a:xfrm>
                <a:off x="6332434" y="1023323"/>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9" name="组合 8">
              <a:extLst>
                <a:ext uri="{FF2B5EF4-FFF2-40B4-BE49-F238E27FC236}">
                  <a16:creationId xmlns:a16="http://schemas.microsoft.com/office/drawing/2014/main" id="{62F10CD1-5A05-4A73-B509-D2501E583533}"/>
                </a:ext>
              </a:extLst>
            </p:cNvPr>
            <p:cNvGrpSpPr/>
            <p:nvPr/>
          </p:nvGrpSpPr>
          <p:grpSpPr>
            <a:xfrm rot="5400000">
              <a:off x="11009166" y="1758316"/>
              <a:ext cx="152814" cy="165397"/>
              <a:chOff x="6186411" y="1028702"/>
              <a:chExt cx="152814" cy="165397"/>
            </a:xfrm>
          </p:grpSpPr>
          <p:cxnSp>
            <p:nvCxnSpPr>
              <p:cNvPr id="10" name="直接连接符 9">
                <a:extLst>
                  <a:ext uri="{FF2B5EF4-FFF2-40B4-BE49-F238E27FC236}">
                    <a16:creationId xmlns:a16="http://schemas.microsoft.com/office/drawing/2014/main" id="{5065338C-DCB8-4E71-918E-CB4EE2B8676B}"/>
                  </a:ext>
                </a:extLst>
              </p:cNvPr>
              <p:cNvCxnSpPr>
                <a:cxnSpLocks/>
              </p:cNvCxnSpPr>
              <p:nvPr/>
            </p:nvCxnSpPr>
            <p:spPr>
              <a:xfrm>
                <a:off x="6186411" y="1028702"/>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4D19401E-13E0-4CA7-91C3-36BDC6C1CB0B}"/>
                  </a:ext>
                </a:extLst>
              </p:cNvPr>
              <p:cNvCxnSpPr>
                <a:cxnSpLocks/>
              </p:cNvCxnSpPr>
              <p:nvPr/>
            </p:nvCxnSpPr>
            <p:spPr>
              <a:xfrm>
                <a:off x="6332434" y="1028702"/>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grpSp>
        <p:nvGrpSpPr>
          <p:cNvPr id="18" name="组合 17">
            <a:extLst>
              <a:ext uri="{FF2B5EF4-FFF2-40B4-BE49-F238E27FC236}">
                <a16:creationId xmlns:a16="http://schemas.microsoft.com/office/drawing/2014/main" id="{F9E15E2A-3547-4A88-94EF-57D1BE475F30}"/>
              </a:ext>
            </a:extLst>
          </p:cNvPr>
          <p:cNvGrpSpPr/>
          <p:nvPr/>
        </p:nvGrpSpPr>
        <p:grpSpPr>
          <a:xfrm rot="10800000" flipH="1">
            <a:off x="2166697" y="2449687"/>
            <a:ext cx="7785582" cy="3952702"/>
            <a:chOff x="850264" y="1121062"/>
            <a:chExt cx="11341335" cy="5967853"/>
          </a:xfrm>
        </p:grpSpPr>
        <p:grpSp>
          <p:nvGrpSpPr>
            <p:cNvPr id="19" name="组合 18">
              <a:extLst>
                <a:ext uri="{FF2B5EF4-FFF2-40B4-BE49-F238E27FC236}">
                  <a16:creationId xmlns:a16="http://schemas.microsoft.com/office/drawing/2014/main" id="{C787B869-4C99-4D17-BF01-2FD723C563D5}"/>
                </a:ext>
              </a:extLst>
            </p:cNvPr>
            <p:cNvGrpSpPr/>
            <p:nvPr/>
          </p:nvGrpSpPr>
          <p:grpSpPr>
            <a:xfrm>
              <a:off x="850264" y="1121062"/>
              <a:ext cx="11341335" cy="5967853"/>
              <a:chOff x="850264" y="1121062"/>
              <a:chExt cx="11341335" cy="5967853"/>
            </a:xfrm>
          </p:grpSpPr>
          <p:sp>
            <p:nvSpPr>
              <p:cNvPr id="23" name="任意多边形 3">
                <a:extLst>
                  <a:ext uri="{FF2B5EF4-FFF2-40B4-BE49-F238E27FC236}">
                    <a16:creationId xmlns:a16="http://schemas.microsoft.com/office/drawing/2014/main" id="{C6AA0518-EB65-49B7-87C8-F9D6C829C8C7}"/>
                  </a:ext>
                </a:extLst>
              </p:cNvPr>
              <p:cNvSpPr/>
              <p:nvPr/>
            </p:nvSpPr>
            <p:spPr>
              <a:xfrm>
                <a:off x="850264" y="1121062"/>
                <a:ext cx="11341335" cy="5967853"/>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24" name="组合 23">
                <a:extLst>
                  <a:ext uri="{FF2B5EF4-FFF2-40B4-BE49-F238E27FC236}">
                    <a16:creationId xmlns:a16="http://schemas.microsoft.com/office/drawing/2014/main" id="{9C95F1DA-830D-4C06-828A-B12B5385CFEE}"/>
                  </a:ext>
                </a:extLst>
              </p:cNvPr>
              <p:cNvGrpSpPr/>
              <p:nvPr/>
            </p:nvGrpSpPr>
            <p:grpSpPr>
              <a:xfrm flipH="1">
                <a:off x="9396022" y="1214499"/>
                <a:ext cx="1573210" cy="303301"/>
                <a:chOff x="7840886" y="1213812"/>
                <a:chExt cx="1547283" cy="303301"/>
              </a:xfrm>
            </p:grpSpPr>
            <p:sp>
              <p:nvSpPr>
                <p:cNvPr id="25" name="平行四边形 24">
                  <a:extLst>
                    <a:ext uri="{FF2B5EF4-FFF2-40B4-BE49-F238E27FC236}">
                      <a16:creationId xmlns:a16="http://schemas.microsoft.com/office/drawing/2014/main" id="{D3B6E113-D458-4600-8C96-B5BF232714A6}"/>
                    </a:ext>
                  </a:extLst>
                </p:cNvPr>
                <p:cNvSpPr/>
                <p:nvPr/>
              </p:nvSpPr>
              <p:spPr>
                <a:xfrm>
                  <a:off x="8797261" y="1213812"/>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6" name="平行四边形 25">
                  <a:extLst>
                    <a:ext uri="{FF2B5EF4-FFF2-40B4-BE49-F238E27FC236}">
                      <a16:creationId xmlns:a16="http://schemas.microsoft.com/office/drawing/2014/main" id="{F3586601-DD1D-4A0D-BF77-5577C57A76DC}"/>
                    </a:ext>
                  </a:extLst>
                </p:cNvPr>
                <p:cNvSpPr/>
                <p:nvPr/>
              </p:nvSpPr>
              <p:spPr>
                <a:xfrm>
                  <a:off x="8325770" y="1213812"/>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7" name="平行四边形 26">
                  <a:extLst>
                    <a:ext uri="{FF2B5EF4-FFF2-40B4-BE49-F238E27FC236}">
                      <a16:creationId xmlns:a16="http://schemas.microsoft.com/office/drawing/2014/main" id="{AE6DAD86-2128-40A8-8BD4-2B713B8045A2}"/>
                    </a:ext>
                  </a:extLst>
                </p:cNvPr>
                <p:cNvSpPr/>
                <p:nvPr/>
              </p:nvSpPr>
              <p:spPr>
                <a:xfrm>
                  <a:off x="7840886" y="1213812"/>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sp>
          <p:nvSpPr>
            <p:cNvPr id="20" name="平行四边形 19">
              <a:extLst>
                <a:ext uri="{FF2B5EF4-FFF2-40B4-BE49-F238E27FC236}">
                  <a16:creationId xmlns:a16="http://schemas.microsoft.com/office/drawing/2014/main" id="{1C975F3C-412E-4314-924D-6203630BC375}"/>
                </a:ext>
              </a:extLst>
            </p:cNvPr>
            <p:cNvSpPr/>
            <p:nvPr/>
          </p:nvSpPr>
          <p:spPr>
            <a:xfrm>
              <a:off x="1509336" y="1215185"/>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1" name="平行四边形 20">
              <a:extLst>
                <a:ext uri="{FF2B5EF4-FFF2-40B4-BE49-F238E27FC236}">
                  <a16:creationId xmlns:a16="http://schemas.microsoft.com/office/drawing/2014/main" id="{55979544-58AB-4556-A422-8C4B25FE5C0F}"/>
                </a:ext>
              </a:extLst>
            </p:cNvPr>
            <p:cNvSpPr/>
            <p:nvPr/>
          </p:nvSpPr>
          <p:spPr>
            <a:xfrm>
              <a:off x="1994224" y="1215185"/>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2" name="平行四边形 21">
              <a:extLst>
                <a:ext uri="{FF2B5EF4-FFF2-40B4-BE49-F238E27FC236}">
                  <a16:creationId xmlns:a16="http://schemas.microsoft.com/office/drawing/2014/main" id="{608616CA-1957-4D84-8AB1-B7A44A1F1694}"/>
                </a:ext>
              </a:extLst>
            </p:cNvPr>
            <p:cNvSpPr/>
            <p:nvPr/>
          </p:nvSpPr>
          <p:spPr>
            <a:xfrm>
              <a:off x="2465712" y="1215185"/>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solidFill>
                  <a:srgbClr val="6AE7F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12" name="矩形 11">
            <a:extLst>
              <a:ext uri="{FF2B5EF4-FFF2-40B4-BE49-F238E27FC236}">
                <a16:creationId xmlns:a16="http://schemas.microsoft.com/office/drawing/2014/main" id="{CDA55F0B-C239-4139-9B9E-02CD1876F671}"/>
              </a:ext>
            </a:extLst>
          </p:cNvPr>
          <p:cNvSpPr/>
          <p:nvPr/>
        </p:nvSpPr>
        <p:spPr>
          <a:xfrm>
            <a:off x="2704699" y="2687835"/>
            <a:ext cx="6950131" cy="2862322"/>
          </a:xfrm>
          <a:prstGeom prst="rect">
            <a:avLst/>
          </a:prstGeom>
        </p:spPr>
        <p:txBody>
          <a:bodyPr wrap="square">
            <a:spAutoFit/>
          </a:bodyPr>
          <a:lstStyle/>
          <a:p>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第一个文件 </a:t>
            </a:r>
            <a:r>
              <a:rPr lang="en-US" altLang="zh-CN" sz="2000" dirty="0" err="1">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global.h</a:t>
            </a:r>
            <a:endParaRPr lang="zh-CN" altLang="zh-CN" sz="20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endParaRPr>
          </a:p>
          <a:p>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const int N=3;	// </a:t>
            </a:r>
            <a:r>
              <a:rPr lang="zh-CN" altLang="zh-CN" sz="2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定义</a:t>
            </a:r>
            <a:r>
              <a:rPr lang="zh-CN"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符号常量</a:t>
            </a: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N</a:t>
            </a:r>
            <a:r>
              <a:rPr lang="zh-CN"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，表示学生人数</a:t>
            </a:r>
          </a:p>
          <a:p>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struct Student	// </a:t>
            </a:r>
            <a:r>
              <a:rPr lang="zh-CN" altLang="zh-CN" sz="2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定义</a:t>
            </a: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Student</a:t>
            </a:r>
            <a:r>
              <a:rPr lang="zh-CN"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结构体类型，表示学生信息</a:t>
            </a:r>
          </a:p>
          <a:p>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endParaRPr lang="zh-CN"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char name[10];</a:t>
            </a:r>
            <a:endParaRPr lang="zh-CN"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char num[10];</a:t>
            </a:r>
            <a:endParaRPr lang="zh-CN"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int score;</a:t>
            </a:r>
            <a:endParaRPr lang="zh-CN"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endParaRPr lang="zh-CN"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extern Student </a:t>
            </a:r>
            <a:r>
              <a:rPr lang="en-US" altLang="zh-CN" sz="20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g_stu</a:t>
            </a:r>
            <a:r>
              <a:rPr lang="en-US"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[N];  // Student</a:t>
            </a:r>
            <a:r>
              <a:rPr lang="zh-CN"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结构体数组</a:t>
            </a:r>
            <a:r>
              <a:rPr lang="en-US" altLang="zh-CN" sz="20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g_stu</a:t>
            </a:r>
            <a:r>
              <a:rPr lang="zh-CN" altLang="zh-CN" sz="20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的外部</a:t>
            </a:r>
            <a:r>
              <a:rPr lang="zh-CN" altLang="zh-CN" sz="2000" dirty="0">
                <a:solidFill>
                  <a:srgbClr val="FF0000"/>
                </a:solidFill>
                <a:latin typeface="Times New Roman" panose="02020603050405020304" pitchFamily="18" charset="0"/>
                <a:ea typeface="微软雅黑" panose="020B0503020204020204" pitchFamily="34" charset="-122"/>
                <a:cs typeface="Times New Roman" panose="02020603050405020304" pitchFamily="18" charset="0"/>
              </a:rPr>
              <a:t>声明</a:t>
            </a:r>
          </a:p>
        </p:txBody>
      </p:sp>
    </p:spTree>
    <p:extLst>
      <p:ext uri="{BB962C8B-B14F-4D97-AF65-F5344CB8AC3E}">
        <p14:creationId xmlns:p14="http://schemas.microsoft.com/office/powerpoint/2010/main" val="1037430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par>
                          <p:cTn id="8" fill="hold">
                            <p:stCondLst>
                              <p:cond delay="500"/>
                            </p:stCondLst>
                            <p:childTnLst>
                              <p:par>
                                <p:cTn id="9" presetID="20" presetClass="entr" presetSubtype="0"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wedge">
                                      <p:cBhvr>
                                        <p:cTn id="11" dur="500"/>
                                        <p:tgtEl>
                                          <p:spTgt spid="18"/>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id="{EBC1E8D5-0DEC-41A6-BDE1-5C80DCB35CA2}"/>
              </a:ext>
            </a:extLst>
          </p:cNvPr>
          <p:cNvSpPr txBox="1"/>
          <p:nvPr/>
        </p:nvSpPr>
        <p:spPr>
          <a:xfrm>
            <a:off x="3209729" y="1496426"/>
            <a:ext cx="6840059" cy="1107996"/>
          </a:xfrm>
          <a:prstGeom prst="rect">
            <a:avLst/>
          </a:prstGeom>
          <a:noFill/>
        </p:spPr>
        <p:txBody>
          <a:bodyPr wrap="square" rtlCol="0">
            <a:spAutoFit/>
          </a:bodyPr>
          <a:lstStyle/>
          <a:p>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第</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个文件 </a:t>
            </a:r>
            <a:r>
              <a:rPr lang="en-US" altLang="zh-CN" sz="22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global.cpp</a:t>
            </a:r>
          </a:p>
          <a:p>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#include "</a:t>
            </a:r>
            <a:r>
              <a:rPr lang="en-US" altLang="zh-CN" sz="2200" dirty="0" err="1">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global.h</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包含自定义头文件</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global.h</a:t>
            </a:r>
            <a:endPar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Student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g_stu</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[N];	 // </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定义</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Student</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结构体数组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g_stu</a:t>
            </a:r>
            <a:endPar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22" name="组合 21">
            <a:extLst>
              <a:ext uri="{FF2B5EF4-FFF2-40B4-BE49-F238E27FC236}">
                <a16:creationId xmlns:a16="http://schemas.microsoft.com/office/drawing/2014/main" id="{65AC6D54-E936-436D-837C-3E5A9D7E69D3}"/>
              </a:ext>
            </a:extLst>
          </p:cNvPr>
          <p:cNvGrpSpPr/>
          <p:nvPr/>
        </p:nvGrpSpPr>
        <p:grpSpPr>
          <a:xfrm>
            <a:off x="2784136" y="1087045"/>
            <a:ext cx="7582272" cy="4685105"/>
            <a:chOff x="4188196" y="2127479"/>
            <a:chExt cx="3910692" cy="3650794"/>
          </a:xfrm>
        </p:grpSpPr>
        <p:grpSp>
          <p:nvGrpSpPr>
            <p:cNvPr id="23" name="组合 22">
              <a:extLst>
                <a:ext uri="{FF2B5EF4-FFF2-40B4-BE49-F238E27FC236}">
                  <a16:creationId xmlns:a16="http://schemas.microsoft.com/office/drawing/2014/main" id="{C0B1C927-0E64-4A71-AE24-CA0F88584519}"/>
                </a:ext>
              </a:extLst>
            </p:cNvPr>
            <p:cNvGrpSpPr/>
            <p:nvPr/>
          </p:nvGrpSpPr>
          <p:grpSpPr>
            <a:xfrm>
              <a:off x="4188196" y="2127479"/>
              <a:ext cx="3910692" cy="3650794"/>
              <a:chOff x="4188196" y="2127479"/>
              <a:chExt cx="3910692" cy="3650794"/>
            </a:xfrm>
          </p:grpSpPr>
          <p:sp>
            <p:nvSpPr>
              <p:cNvPr id="28" name="任意多边形 93">
                <a:extLst>
                  <a:ext uri="{FF2B5EF4-FFF2-40B4-BE49-F238E27FC236}">
                    <a16:creationId xmlns:a16="http://schemas.microsoft.com/office/drawing/2014/main" id="{E88CAA04-DE81-4359-B4E9-7D76C0AD5255}"/>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9" name="矩形: 圆角 28">
                <a:extLst>
                  <a:ext uri="{FF2B5EF4-FFF2-40B4-BE49-F238E27FC236}">
                    <a16:creationId xmlns:a16="http://schemas.microsoft.com/office/drawing/2014/main" id="{7397C460-3F2F-4B94-B7D9-41CA901E1EB0}"/>
                  </a:ext>
                </a:extLst>
              </p:cNvPr>
              <p:cNvSpPr/>
              <p:nvPr/>
            </p:nvSpPr>
            <p:spPr>
              <a:xfrm>
                <a:off x="4267200" y="2209801"/>
                <a:ext cx="3734346" cy="3486150"/>
              </a:xfrm>
              <a:prstGeom prst="roundRect">
                <a:avLst>
                  <a:gd name="adj" fmla="val 1939"/>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0" name="任意多边形 93">
                <a:extLst>
                  <a:ext uri="{FF2B5EF4-FFF2-40B4-BE49-F238E27FC236}">
                    <a16:creationId xmlns:a16="http://schemas.microsoft.com/office/drawing/2014/main" id="{5E445CD0-ED0E-4A58-859F-AD1E2CF4348C}"/>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1" name="任意多边形 93">
                <a:extLst>
                  <a:ext uri="{FF2B5EF4-FFF2-40B4-BE49-F238E27FC236}">
                    <a16:creationId xmlns:a16="http://schemas.microsoft.com/office/drawing/2014/main" id="{AC74E485-3048-49F8-9BEA-8EF7058A8671}"/>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2" name="任意多边形 93">
                <a:extLst>
                  <a:ext uri="{FF2B5EF4-FFF2-40B4-BE49-F238E27FC236}">
                    <a16:creationId xmlns:a16="http://schemas.microsoft.com/office/drawing/2014/main" id="{B5FAC14B-4819-49ED-9671-956437F4CAC3}"/>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ea typeface="微软雅黑" panose="020B0503020204020204" pitchFamily="34" charset="-122"/>
                  <a:cs typeface="Times New Roman" panose="02020603050405020304" pitchFamily="18" charset="0"/>
                </a:endParaRPr>
              </a:p>
            </p:txBody>
          </p:sp>
        </p:grpSp>
        <p:cxnSp>
          <p:nvCxnSpPr>
            <p:cNvPr id="24" name="直接连接符 23">
              <a:extLst>
                <a:ext uri="{FF2B5EF4-FFF2-40B4-BE49-F238E27FC236}">
                  <a16:creationId xmlns:a16="http://schemas.microsoft.com/office/drawing/2014/main" id="{496D3140-5F60-4ABF-8FC6-A7C689E33F21}"/>
                </a:ext>
              </a:extLst>
            </p:cNvPr>
            <p:cNvCxnSpPr/>
            <p:nvPr/>
          </p:nvCxnSpPr>
          <p:spPr>
            <a:xfrm>
              <a:off x="4563555" y="2148488"/>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6C7AEB34-6EFD-4774-92EC-2FC23160B423}"/>
                </a:ext>
              </a:extLst>
            </p:cNvPr>
            <p:cNvCxnSpPr/>
            <p:nvPr/>
          </p:nvCxnSpPr>
          <p:spPr>
            <a:xfrm>
              <a:off x="4585815" y="5759223"/>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65093773-795F-4B3C-8A28-DA03DDF6DBB4}"/>
                </a:ext>
              </a:extLst>
            </p:cNvPr>
            <p:cNvCxnSpPr>
              <a:cxnSpLocks/>
            </p:cNvCxnSpPr>
            <p:nvPr/>
          </p:nvCxnSpPr>
          <p:spPr>
            <a:xfrm flipH="1">
              <a:off x="4207548" y="2543175"/>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407BBBE4-FDE1-4914-8D85-F24568022021}"/>
                </a:ext>
              </a:extLst>
            </p:cNvPr>
            <p:cNvCxnSpPr>
              <a:cxnSpLocks/>
            </p:cNvCxnSpPr>
            <p:nvPr/>
          </p:nvCxnSpPr>
          <p:spPr>
            <a:xfrm flipH="1">
              <a:off x="8068040" y="2562290"/>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cxnSp>
        <p:nvCxnSpPr>
          <p:cNvPr id="14" name="直接连接符 13">
            <a:extLst>
              <a:ext uri="{FF2B5EF4-FFF2-40B4-BE49-F238E27FC236}">
                <a16:creationId xmlns:a16="http://schemas.microsoft.com/office/drawing/2014/main" id="{03942ABD-9278-4D22-8037-BF58A93ACDAF}"/>
              </a:ext>
            </a:extLst>
          </p:cNvPr>
          <p:cNvCxnSpPr>
            <a:cxnSpLocks/>
          </p:cNvCxnSpPr>
          <p:nvPr/>
        </p:nvCxnSpPr>
        <p:spPr>
          <a:xfrm>
            <a:off x="2998638" y="3106096"/>
            <a:ext cx="7128150"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3" name="直接连接符 32">
            <a:extLst>
              <a:ext uri="{FF2B5EF4-FFF2-40B4-BE49-F238E27FC236}">
                <a16:creationId xmlns:a16="http://schemas.microsoft.com/office/drawing/2014/main" id="{DCCEBA2A-F374-4266-9B1C-499FBCAE66F4}"/>
              </a:ext>
            </a:extLst>
          </p:cNvPr>
          <p:cNvCxnSpPr>
            <a:cxnSpLocks/>
          </p:cNvCxnSpPr>
          <p:nvPr/>
        </p:nvCxnSpPr>
        <p:spPr>
          <a:xfrm>
            <a:off x="2998638" y="3153721"/>
            <a:ext cx="7128150"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sp>
        <p:nvSpPr>
          <p:cNvPr id="34" name="文本框 33">
            <a:extLst>
              <a:ext uri="{FF2B5EF4-FFF2-40B4-BE49-F238E27FC236}">
                <a16:creationId xmlns:a16="http://schemas.microsoft.com/office/drawing/2014/main" id="{F50ADAC7-8773-4D6B-9D42-3C9359E1F048}"/>
              </a:ext>
            </a:extLst>
          </p:cNvPr>
          <p:cNvSpPr txBox="1"/>
          <p:nvPr/>
        </p:nvSpPr>
        <p:spPr>
          <a:xfrm>
            <a:off x="3209729" y="3356992"/>
            <a:ext cx="6967946" cy="2123658"/>
          </a:xfrm>
          <a:prstGeom prst="rect">
            <a:avLst/>
          </a:prstGeom>
          <a:noFill/>
        </p:spPr>
        <p:txBody>
          <a:bodyPr wrap="square" rtlCol="0">
            <a:spAutoFit/>
          </a:bodyPr>
          <a:lstStyle/>
          <a:p>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第</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3</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个文件 </a:t>
            </a:r>
            <a:r>
              <a:rPr lang="en-US" altLang="zh-CN" sz="2200" dirty="0" err="1">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studentInfo.h</a:t>
            </a:r>
            <a:endParaRPr lang="en-US" altLang="zh-CN" sz="2200" dirty="0">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endParaRPr>
          </a:p>
          <a:p>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#include "</a:t>
            </a:r>
            <a:r>
              <a:rPr lang="en-US" altLang="zh-CN" sz="2200" dirty="0" err="1">
                <a:solidFill>
                  <a:schemeClr val="accent2"/>
                </a:solidFill>
                <a:latin typeface="Times New Roman" panose="02020603050405020304" pitchFamily="18" charset="0"/>
                <a:ea typeface="微软雅黑" panose="020B0503020204020204" pitchFamily="34" charset="-122"/>
                <a:cs typeface="Times New Roman" panose="02020603050405020304" pitchFamily="18" charset="0"/>
              </a:rPr>
              <a:t>global.h</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包含自定义头文件</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global.h</a:t>
            </a:r>
            <a:endPar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void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StudentInfoInput</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(Student &amp;);// </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函数的外部声明</a:t>
            </a:r>
          </a:p>
          <a:p>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void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StudentInfoOutput</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(Student &amp;);	//</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函数的外部声明</a:t>
            </a:r>
          </a:p>
          <a:p>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int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StudentScoreSum</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 </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函数的外部声明</a:t>
            </a:r>
          </a:p>
          <a:p>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double </a:t>
            </a:r>
            <a:r>
              <a:rPr lang="en-US" altLang="zh-CN" sz="2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StudentScoreAvg</a:t>
            </a:r>
            <a:r>
              <a:rPr lang="en-US" altLang="zh-CN"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函数的外部声明</a:t>
            </a:r>
          </a:p>
        </p:txBody>
      </p:sp>
    </p:spTree>
    <p:extLst>
      <p:ext uri="{BB962C8B-B14F-4D97-AF65-F5344CB8AC3E}">
        <p14:creationId xmlns:p14="http://schemas.microsoft.com/office/powerpoint/2010/main" val="1917045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fltVal val="0"/>
                                          </p:val>
                                        </p:tav>
                                        <p:tav tm="100000">
                                          <p:val>
                                            <p:strVal val="#ppt_w"/>
                                          </p:val>
                                        </p:tav>
                                      </p:tavLst>
                                    </p:anim>
                                    <p:anim calcmode="lin" valueType="num">
                                      <p:cBhvr>
                                        <p:cTn id="8" dur="500" fill="hold"/>
                                        <p:tgtEl>
                                          <p:spTgt spid="22"/>
                                        </p:tgtEl>
                                        <p:attrNameLst>
                                          <p:attrName>ppt_h</p:attrName>
                                        </p:attrNameLst>
                                      </p:cBhvr>
                                      <p:tavLst>
                                        <p:tav tm="0">
                                          <p:val>
                                            <p:fltVal val="0"/>
                                          </p:val>
                                        </p:tav>
                                        <p:tav tm="100000">
                                          <p:val>
                                            <p:strVal val="#ppt_h"/>
                                          </p:val>
                                        </p:tav>
                                      </p:tavLst>
                                    </p:anim>
                                    <p:animEffect transition="in" filter="fade">
                                      <p:cBhvr>
                                        <p:cTn id="9" dur="500"/>
                                        <p:tgtEl>
                                          <p:spTgt spid="22"/>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childTnLst>
                          </p:cTn>
                        </p:par>
                        <p:par>
                          <p:cTn id="14" fill="hold">
                            <p:stCondLst>
                              <p:cond delay="1000"/>
                            </p:stCondLst>
                            <p:childTnLst>
                              <p:par>
                                <p:cTn id="15" presetID="22" presetClass="entr" presetSubtype="4" fill="hold"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wipe(down)">
                                      <p:cBhvr>
                                        <p:cTn id="17" dur="500"/>
                                        <p:tgtEl>
                                          <p:spTgt spid="14"/>
                                        </p:tgtEl>
                                      </p:cBhvr>
                                    </p:animEffect>
                                  </p:childTnLst>
                                </p:cTn>
                              </p:par>
                              <p:par>
                                <p:cTn id="18" presetID="22" presetClass="entr" presetSubtype="4" fill="hold" nodeType="withEffect">
                                  <p:stCondLst>
                                    <p:cond delay="0"/>
                                  </p:stCondLst>
                                  <p:childTnLst>
                                    <p:set>
                                      <p:cBhvr>
                                        <p:cTn id="19" dur="1" fill="hold">
                                          <p:stCondLst>
                                            <p:cond delay="0"/>
                                          </p:stCondLst>
                                        </p:cTn>
                                        <p:tgtEl>
                                          <p:spTgt spid="33"/>
                                        </p:tgtEl>
                                        <p:attrNameLst>
                                          <p:attrName>style.visibility</p:attrName>
                                        </p:attrNameLst>
                                      </p:cBhvr>
                                      <p:to>
                                        <p:strVal val="visible"/>
                                      </p:to>
                                    </p:set>
                                    <p:animEffect transition="in" filter="wipe(down)">
                                      <p:cBhvr>
                                        <p:cTn id="20" dur="500"/>
                                        <p:tgtEl>
                                          <p:spTgt spid="33"/>
                                        </p:tgtEl>
                                      </p:cBhvr>
                                    </p:animEffect>
                                  </p:childTnLst>
                                </p:cTn>
                              </p:par>
                            </p:childTnLst>
                          </p:cTn>
                        </p:par>
                        <p:par>
                          <p:cTn id="21" fill="hold">
                            <p:stCondLst>
                              <p:cond delay="1500"/>
                            </p:stCondLst>
                            <p:childTnLst>
                              <p:par>
                                <p:cTn id="22" presetID="22" presetClass="entr" presetSubtype="8" fill="hold" grpId="0" nodeType="afterEffect">
                                  <p:stCondLst>
                                    <p:cond delay="0"/>
                                  </p:stCondLst>
                                  <p:childTnLst>
                                    <p:set>
                                      <p:cBhvr>
                                        <p:cTn id="23" dur="1" fill="hold">
                                          <p:stCondLst>
                                            <p:cond delay="0"/>
                                          </p:stCondLst>
                                        </p:cTn>
                                        <p:tgtEl>
                                          <p:spTgt spid="34"/>
                                        </p:tgtEl>
                                        <p:attrNameLst>
                                          <p:attrName>style.visibility</p:attrName>
                                        </p:attrNameLst>
                                      </p:cBhvr>
                                      <p:to>
                                        <p:strVal val="visible"/>
                                      </p:to>
                                    </p:set>
                                    <p:animEffect transition="in" filter="wipe(left)">
                                      <p:cBhvr>
                                        <p:cTn id="24"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34"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366</TotalTime>
  <Words>556</Words>
  <Application>Microsoft Office PowerPoint</Application>
  <PresentationFormat>宽屏</PresentationFormat>
  <Paragraphs>100</Paragraphs>
  <Slides>15</Slides>
  <Notes>2</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15</vt:i4>
      </vt:variant>
    </vt:vector>
  </HeadingPairs>
  <TitlesOfParts>
    <vt:vector size="22" baseType="lpstr">
      <vt:lpstr>等线</vt:lpstr>
      <vt:lpstr>等线 Light</vt:lpstr>
      <vt:lpstr>微软雅黑</vt:lpstr>
      <vt:lpstr>Arial</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xrk</cp:lastModifiedBy>
  <cp:revision>65</cp:revision>
  <dcterms:created xsi:type="dcterms:W3CDTF">2018-07-20T07:37:48Z</dcterms:created>
  <dcterms:modified xsi:type="dcterms:W3CDTF">2018-08-01T10:59:28Z</dcterms:modified>
</cp:coreProperties>
</file>

<file path=docProps/thumbnail.jpeg>
</file>